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4"/>
  </p:notesMasterIdLst>
  <p:sldIdLst>
    <p:sldId id="288"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4" r:id="rId73"/>
    <p:sldId id="305" r:id="rId74"/>
    <p:sldId id="306" r:id="rId75"/>
    <p:sldId id="307" r:id="rId76"/>
    <p:sldId id="308" r:id="rId77"/>
    <p:sldId id="309" r:id="rId78"/>
    <p:sldId id="310" r:id="rId79"/>
    <p:sldId id="311" r:id="rId80"/>
    <p:sldId id="312" r:id="rId81"/>
    <p:sldId id="313" r:id="rId82"/>
    <p:sldId id="314" r:id="rId83"/>
    <p:sldId id="315" r:id="rId84"/>
    <p:sldId id="316" r:id="rId85"/>
    <p:sldId id="317" r:id="rId86"/>
    <p:sldId id="318" r:id="rId87"/>
    <p:sldId id="319" r:id="rId88"/>
    <p:sldId id="320" r:id="rId89"/>
    <p:sldId id="321" r:id="rId90"/>
    <p:sldId id="322" r:id="rId91"/>
    <p:sldId id="323" r:id="rId92"/>
    <p:sldId id="324" r:id="rId93"/>
    <p:sldId id="325" r:id="rId94"/>
    <p:sldId id="326" r:id="rId95"/>
  </p:sldIdLst>
  <p:sldSz cx="9144000" cy="5143500" type="screen16x9"/>
  <p:notesSz cx="6858000" cy="9144000"/>
  <p:embeddedFontLst>
    <p:embeddedFont>
      <p:font typeface="Barlow" panose="00000500000000000000" pitchFamily="2" charset="0"/>
      <p:regular r:id="rId35"/>
      <p:bold r:id="rId36"/>
      <p:italic r:id="rId37"/>
      <p:boldItalic r:id="rId38"/>
    </p:embeddedFont>
    <p:embeddedFont>
      <p:font typeface="Lexend Deca" panose="02020500000000000000" charset="0"/>
      <p:regular r:id="rId39"/>
      <p:bold r:id="rId40"/>
    </p:embeddedFont>
    <p:embeddedFont>
      <p:font typeface="Lexend Deca ExtraLight" panose="02020500000000000000" charset="0"/>
      <p:regular r:id="rId41"/>
      <p:bold r:id="rId42"/>
    </p:embeddedFont>
    <p:embeddedFont>
      <p:font typeface="Nunito" pitchFamily="2" charset="0"/>
      <p:regular r:id="rId43"/>
      <p:bold r:id="rId44"/>
      <p:italic r:id="rId45"/>
      <p:boldItalic r:id="rId46"/>
    </p:embeddedFont>
    <p:embeddedFont>
      <p:font typeface="Open Sans" panose="020B0606030504020204" pitchFamily="34" charset="0"/>
      <p:regular r:id="rId47"/>
    </p:embeddedFont>
    <p:embeddedFont>
      <p:font typeface="Playfair Display" panose="00000500000000000000" pitchFamily="2" charset="0"/>
      <p:regular r:id="rId48"/>
      <p:bold r:id="rId49"/>
      <p:italic r:id="rId50"/>
      <p:boldItalic r:id="rId51"/>
    </p:embeddedFont>
    <p:embeddedFont>
      <p:font typeface="Roboto Condensed Light" panose="02000000000000000000" pitchFamily="2"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E69EA3-EED9-4BFE-83F0-5613ACEAD02D}">
  <a:tblStyle styleId="{8DE69EA3-EED9-4BFE-83F0-5613ACEAD0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font" Target="fonts/font1.fntdata"/><Relationship Id="rId36" Type="http://schemas.openxmlformats.org/officeDocument/2006/relationships/font" Target="fonts/font2.fntdata"/><Relationship Id="rId37" Type="http://schemas.openxmlformats.org/officeDocument/2006/relationships/font" Target="fonts/font3.fntdata"/><Relationship Id="rId38" Type="http://schemas.openxmlformats.org/officeDocument/2006/relationships/font" Target="fonts/font4.fntdata"/><Relationship Id="rId39" Type="http://schemas.openxmlformats.org/officeDocument/2006/relationships/font" Target="fonts/font5.fntdata"/><Relationship Id="rId40" Type="http://schemas.openxmlformats.org/officeDocument/2006/relationships/font" Target="fonts/font6.fntdata"/><Relationship Id="rId41" Type="http://schemas.openxmlformats.org/officeDocument/2006/relationships/font" Target="fonts/font7.fntdata"/><Relationship Id="rId42" Type="http://schemas.openxmlformats.org/officeDocument/2006/relationships/font" Target="fonts/font8.fntdata"/><Relationship Id="rId43" Type="http://schemas.openxmlformats.org/officeDocument/2006/relationships/font" Target="fonts/font9.fntdata"/><Relationship Id="rId44" Type="http://schemas.openxmlformats.org/officeDocument/2006/relationships/font" Target="fonts/font10.fntdata"/><Relationship Id="rId45" Type="http://schemas.openxmlformats.org/officeDocument/2006/relationships/font" Target="fonts/font11.fntdata"/><Relationship Id="rId46" Type="http://schemas.openxmlformats.org/officeDocument/2006/relationships/font" Target="fonts/font12.fntdata"/><Relationship Id="rId47" Type="http://schemas.openxmlformats.org/officeDocument/2006/relationships/font" Target="fonts/font13.fntdata"/><Relationship Id="rId48" Type="http://schemas.openxmlformats.org/officeDocument/2006/relationships/font" Target="fonts/font14.fntdata"/><Relationship Id="rId49" Type="http://schemas.openxmlformats.org/officeDocument/2006/relationships/font" Target="fonts/font15.fntdata"/><Relationship Id="rId50" Type="http://schemas.openxmlformats.org/officeDocument/2006/relationships/font" Target="fonts/font16.fntdata"/><Relationship Id="rId51" Type="http://schemas.openxmlformats.org/officeDocument/2006/relationships/font" Target="fonts/font17.fntdata"/><Relationship Id="rId52" Type="http://schemas.openxmlformats.org/officeDocument/2006/relationships/font" Target="fonts/font18.fntdata"/><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openxmlformats.org/officeDocument/2006/relationships/slide" Target="slides/slide33.xml"/><Relationship Id="rId58" Type="http://schemas.openxmlformats.org/officeDocument/2006/relationships/slide" Target="slides/slide34.xml"/><Relationship Id="rId59" Type="http://schemas.openxmlformats.org/officeDocument/2006/relationships/slide" Target="slides/slide35.xml"/><Relationship Id="rId60" Type="http://schemas.openxmlformats.org/officeDocument/2006/relationships/slide" Target="slides/slide36.xml"/><Relationship Id="rId61" Type="http://schemas.openxmlformats.org/officeDocument/2006/relationships/slide" Target="slides/slide37.xml"/><Relationship Id="rId62" Type="http://schemas.openxmlformats.org/officeDocument/2006/relationships/slide" Target="slides/slide38.xml"/><Relationship Id="rId63" Type="http://schemas.openxmlformats.org/officeDocument/2006/relationships/slide" Target="slides/slide39.xml"/><Relationship Id="rId64" Type="http://schemas.openxmlformats.org/officeDocument/2006/relationships/slide" Target="slides/slide40.xml"/><Relationship Id="rId65" Type="http://schemas.openxmlformats.org/officeDocument/2006/relationships/slide" Target="slides/slide41.xml"/><Relationship Id="rId66" Type="http://schemas.openxmlformats.org/officeDocument/2006/relationships/slide" Target="slides/slide42.xml"/><Relationship Id="rId67" Type="http://schemas.openxmlformats.org/officeDocument/2006/relationships/slide" Target="slides/slide43.xml"/><Relationship Id="rId68" Type="http://schemas.openxmlformats.org/officeDocument/2006/relationships/slide" Target="slides/slide44.xml"/><Relationship Id="rId69" Type="http://schemas.openxmlformats.org/officeDocument/2006/relationships/slide" Target="slides/slide45.xml"/><Relationship Id="rId70" Type="http://schemas.openxmlformats.org/officeDocument/2006/relationships/slide" Target="slides/slide46.xml"/><Relationship Id="rId71" Type="http://schemas.openxmlformats.org/officeDocument/2006/relationships/slide" Target="slides/slide47.xml"/><Relationship Id="rId72" Type="http://schemas.openxmlformats.org/officeDocument/2006/relationships/slide" Target="slides/slide48.xml"/><Relationship Id="rId73" Type="http://schemas.openxmlformats.org/officeDocument/2006/relationships/slide" Target="slides/slide49.xml"/><Relationship Id="rId74" Type="http://schemas.openxmlformats.org/officeDocument/2006/relationships/slide" Target="slides/slide50.xml"/><Relationship Id="rId75" Type="http://schemas.openxmlformats.org/officeDocument/2006/relationships/slide" Target="slides/slide51.xml"/><Relationship Id="rId76" Type="http://schemas.openxmlformats.org/officeDocument/2006/relationships/slide" Target="slides/slide52.xml"/><Relationship Id="rId77" Type="http://schemas.openxmlformats.org/officeDocument/2006/relationships/slide" Target="slides/slide53.xml"/><Relationship Id="rId78" Type="http://schemas.openxmlformats.org/officeDocument/2006/relationships/slide" Target="slides/slide54.xml"/><Relationship Id="rId79" Type="http://schemas.openxmlformats.org/officeDocument/2006/relationships/slide" Target="slides/slide55.xml"/><Relationship Id="rId80" Type="http://schemas.openxmlformats.org/officeDocument/2006/relationships/slide" Target="slides/slide56.xml"/><Relationship Id="rId81" Type="http://schemas.openxmlformats.org/officeDocument/2006/relationships/slide" Target="slides/slide57.xml"/><Relationship Id="rId82" Type="http://schemas.openxmlformats.org/officeDocument/2006/relationships/slide" Target="slides/slide58.xml"/><Relationship Id="rId83" Type="http://schemas.openxmlformats.org/officeDocument/2006/relationships/slide" Target="slides/slide59.xml"/><Relationship Id="rId84" Type="http://schemas.openxmlformats.org/officeDocument/2006/relationships/slide" Target="slides/slide60.xml"/><Relationship Id="rId85" Type="http://schemas.openxmlformats.org/officeDocument/2006/relationships/slide" Target="slides/slide61.xml"/><Relationship Id="rId86" Type="http://schemas.openxmlformats.org/officeDocument/2006/relationships/slide" Target="slides/slide62.xml"/><Relationship Id="rId87" Type="http://schemas.openxmlformats.org/officeDocument/2006/relationships/slide" Target="slides/slide63.xml"/><Relationship Id="rId88" Type="http://schemas.openxmlformats.org/officeDocument/2006/relationships/slide" Target="slides/slide64.xml"/><Relationship Id="rId89" Type="http://schemas.openxmlformats.org/officeDocument/2006/relationships/slide" Target="slides/slide65.xml"/><Relationship Id="rId90" Type="http://schemas.openxmlformats.org/officeDocument/2006/relationships/slide" Target="slides/slide66.xml"/><Relationship Id="rId91" Type="http://schemas.openxmlformats.org/officeDocument/2006/relationships/slide" Target="slides/slide67.xml"/><Relationship Id="rId92" Type="http://schemas.openxmlformats.org/officeDocument/2006/relationships/slide" Target="slides/slide68.xml"/><Relationship Id="rId93" Type="http://schemas.openxmlformats.org/officeDocument/2006/relationships/slide" Target="slides/slide69.xml"/><Relationship Id="rId94" Type="http://schemas.openxmlformats.org/officeDocument/2006/relationships/slide" Target="slides/slide70.xml"/><Relationship Id="rId95" Type="http://schemas.openxmlformats.org/officeDocument/2006/relationships/slide" Target="slides/slide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29d03e45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129d03e45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2c9cd23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12c9cd23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12c9cd230a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12c9cd230a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12c9cd230a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12c9cd230a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2c9cd230a_0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12c9cd230a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2c9cd230a_0_8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2c9cd230a_0_8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2c9cd230a_0_8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12c9cd230a_0_8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2c9cd230a_0_8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2c9cd230a_0_8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12c9cd230a_0_8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12c9cd230a_0_8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131b02eb7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131b02eb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12c9cd230a_0_8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12c9cd230a_0_8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9f2f57a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12c9cd230a_0_16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12c9cd230a_0_16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12c9cd230a_0_39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12c9cd230a_0_39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12c9cd230a_0_39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12c9cd230a_0_39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12c9cd230a_0_39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12c9cd230a_0_39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12c9cd230a_0_39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12c9cd230a_0_39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12c9cd230a_0_16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12c9cd230a_0_16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12c9cd230a_0_46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12c9cd230a_0_46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12c9cd230a_0_46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12c9cd230a_0_46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12c9cd230a_0_54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12c9cd230a_0_54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12c9cd230a_0_54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12c9cd230a_0_54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29d03e456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129d03e45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12c9cd230a_0_63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12c9cd230a_0_63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15097e2f38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15097e2f3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5097e2f38_1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15097e2f38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9f2f57a7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d6c00e73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29d03e456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29d03e45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2c9cd230a_0_63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2c9cd230a_0_63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99f2f57a71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1604" b="4121"/>
          <a:stretch/>
        </p:blipFill>
        <p:spPr>
          <a:xfrm>
            <a:off x="0" y="0"/>
            <a:ext cx="9144003" cy="5143502"/>
          </a:xfrm>
          <a:prstGeom prst="rect">
            <a:avLst/>
          </a:prstGeom>
          <a:noFill/>
          <a:ln>
            <a:noFill/>
          </a:ln>
        </p:spPr>
      </p:pic>
      <p:sp>
        <p:nvSpPr>
          <p:cNvPr id="10" name="Google Shape;10;p2"/>
          <p:cNvSpPr/>
          <p:nvPr/>
        </p:nvSpPr>
        <p:spPr>
          <a:xfrm>
            <a:off x="0" y="0"/>
            <a:ext cx="9144000" cy="5143500"/>
          </a:xfrm>
          <a:prstGeom prst="rect">
            <a:avLst/>
          </a:prstGeom>
          <a:solidFill>
            <a:srgbClr val="0A4B25">
              <a:alpha val="75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20000" y="1487600"/>
            <a:ext cx="5687100" cy="18627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20000" y="3484893"/>
            <a:ext cx="4344000" cy="4758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3" name="Google Shape;13;p2"/>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1284000" y="1693100"/>
            <a:ext cx="6576000" cy="2015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 name="Google Shape;58;p11"/>
          <p:cNvSpPr txBox="1">
            <a:spLocks noGrp="1"/>
          </p:cNvSpPr>
          <p:nvPr>
            <p:ph type="subTitle" idx="1"/>
          </p:nvPr>
        </p:nvSpPr>
        <p:spPr>
          <a:xfrm>
            <a:off x="1284000" y="3708575"/>
            <a:ext cx="6576000" cy="35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59" name="Google Shape;59;p11"/>
          <p:cNvSpPr/>
          <p:nvPr/>
        </p:nvSpPr>
        <p:spPr>
          <a:xfrm>
            <a:off x="0" y="0"/>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1"/>
          <p:cNvPicPr preferRelativeResize="0"/>
          <p:nvPr/>
        </p:nvPicPr>
        <p:blipFill rotWithShape="1">
          <a:blip r:embed="rId2">
            <a:alphaModFix/>
          </a:blip>
          <a:srcRect t="7865" b="62970"/>
          <a:stretch/>
        </p:blipFill>
        <p:spPr>
          <a:xfrm>
            <a:off x="0" y="0"/>
            <a:ext cx="9144000" cy="1500300"/>
          </a:xfrm>
          <a:prstGeom prst="rect">
            <a:avLst/>
          </a:prstGeom>
          <a:noFill/>
          <a:ln>
            <a:noFill/>
          </a:ln>
        </p:spPr>
      </p:pic>
      <p:sp>
        <p:nvSpPr>
          <p:cNvPr id="61" name="Google Shape;61;p11"/>
          <p:cNvSpPr/>
          <p:nvPr/>
        </p:nvSpPr>
        <p:spPr>
          <a:xfrm>
            <a:off x="0" y="0"/>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11"/>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
        <p:cNvGrpSpPr/>
        <p:nvPr/>
      </p:nvGrpSpPr>
      <p:grpSpPr>
        <a:xfrm>
          <a:off x="0" y="0"/>
          <a:ext cx="0" cy="0"/>
          <a:chOff x="0" y="0"/>
          <a:chExt cx="0" cy="0"/>
        </a:xfrm>
      </p:grpSpPr>
      <p:pic>
        <p:nvPicPr>
          <p:cNvPr id="65" name="Google Shape;65;p13"/>
          <p:cNvPicPr preferRelativeResize="0"/>
          <p:nvPr/>
        </p:nvPicPr>
        <p:blipFill rotWithShape="1">
          <a:blip r:embed="rId2">
            <a:alphaModFix/>
          </a:blip>
          <a:srcRect t="52050" b="23338"/>
          <a:stretch/>
        </p:blipFill>
        <p:spPr>
          <a:xfrm>
            <a:off x="0" y="0"/>
            <a:ext cx="9144000" cy="1500300"/>
          </a:xfrm>
          <a:prstGeom prst="rect">
            <a:avLst/>
          </a:prstGeom>
          <a:noFill/>
          <a:ln>
            <a:noFill/>
          </a:ln>
        </p:spPr>
      </p:pic>
      <p:sp>
        <p:nvSpPr>
          <p:cNvPr id="66" name="Google Shape;66;p13"/>
          <p:cNvSpPr/>
          <p:nvPr/>
        </p:nvSpPr>
        <p:spPr>
          <a:xfrm>
            <a:off x="0" y="0"/>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a:spLocks noGrp="1"/>
          </p:cNvSpPr>
          <p:nvPr>
            <p:ph type="title"/>
          </p:nvPr>
        </p:nvSpPr>
        <p:spPr>
          <a:xfrm>
            <a:off x="1830300" y="1851675"/>
            <a:ext cx="242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rgbClr val="93C5A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 name="Google Shape;68;p13"/>
          <p:cNvSpPr txBox="1">
            <a:spLocks noGrp="1"/>
          </p:cNvSpPr>
          <p:nvPr>
            <p:ph type="subTitle" idx="1"/>
          </p:nvPr>
        </p:nvSpPr>
        <p:spPr>
          <a:xfrm>
            <a:off x="1830300" y="2379368"/>
            <a:ext cx="24297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 name="Google Shape;69;p13"/>
          <p:cNvSpPr txBox="1">
            <a:spLocks noGrp="1"/>
          </p:cNvSpPr>
          <p:nvPr>
            <p:ph type="title" idx="2"/>
          </p:nvPr>
        </p:nvSpPr>
        <p:spPr>
          <a:xfrm>
            <a:off x="5759850" y="1851675"/>
            <a:ext cx="242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rgbClr val="93C5A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 name="Google Shape;70;p13"/>
          <p:cNvSpPr txBox="1">
            <a:spLocks noGrp="1"/>
          </p:cNvSpPr>
          <p:nvPr>
            <p:ph type="subTitle" idx="3"/>
          </p:nvPr>
        </p:nvSpPr>
        <p:spPr>
          <a:xfrm>
            <a:off x="5759852" y="2379368"/>
            <a:ext cx="24297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title" idx="4"/>
          </p:nvPr>
        </p:nvSpPr>
        <p:spPr>
          <a:xfrm>
            <a:off x="1830300" y="3020970"/>
            <a:ext cx="242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rgbClr val="93C5A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2" name="Google Shape;72;p13"/>
          <p:cNvSpPr txBox="1">
            <a:spLocks noGrp="1"/>
          </p:cNvSpPr>
          <p:nvPr>
            <p:ph type="subTitle" idx="5"/>
          </p:nvPr>
        </p:nvSpPr>
        <p:spPr>
          <a:xfrm>
            <a:off x="1830300" y="3548675"/>
            <a:ext cx="24297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6"/>
          </p:nvPr>
        </p:nvSpPr>
        <p:spPr>
          <a:xfrm>
            <a:off x="5759850" y="3020970"/>
            <a:ext cx="242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rgbClr val="93C5A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 name="Google Shape;74;p13"/>
          <p:cNvSpPr txBox="1">
            <a:spLocks noGrp="1"/>
          </p:cNvSpPr>
          <p:nvPr>
            <p:ph type="subTitle" idx="7"/>
          </p:nvPr>
        </p:nvSpPr>
        <p:spPr>
          <a:xfrm>
            <a:off x="5759852" y="3548675"/>
            <a:ext cx="24297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8" hasCustomPrompt="1"/>
          </p:nvPr>
        </p:nvSpPr>
        <p:spPr>
          <a:xfrm>
            <a:off x="720000" y="18543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13"/>
          <p:cNvSpPr txBox="1">
            <a:spLocks noGrp="1"/>
          </p:cNvSpPr>
          <p:nvPr>
            <p:ph type="title" idx="9" hasCustomPrompt="1"/>
          </p:nvPr>
        </p:nvSpPr>
        <p:spPr>
          <a:xfrm>
            <a:off x="720000" y="302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 name="Google Shape;77;p13"/>
          <p:cNvSpPr txBox="1">
            <a:spLocks noGrp="1"/>
          </p:cNvSpPr>
          <p:nvPr>
            <p:ph type="title" idx="13" hasCustomPrompt="1"/>
          </p:nvPr>
        </p:nvSpPr>
        <p:spPr>
          <a:xfrm>
            <a:off x="4646375" y="18543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3"/>
          <p:cNvSpPr txBox="1">
            <a:spLocks noGrp="1"/>
          </p:cNvSpPr>
          <p:nvPr>
            <p:ph type="title" idx="14" hasCustomPrompt="1"/>
          </p:nvPr>
        </p:nvSpPr>
        <p:spPr>
          <a:xfrm>
            <a:off x="4646375" y="302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cxnSp>
        <p:nvCxnSpPr>
          <p:cNvPr id="80" name="Google Shape;80;p13"/>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1"/>
        <p:cNvGrpSpPr/>
        <p:nvPr/>
      </p:nvGrpSpPr>
      <p:grpSpPr>
        <a:xfrm>
          <a:off x="0" y="0"/>
          <a:ext cx="0" cy="0"/>
          <a:chOff x="0" y="0"/>
          <a:chExt cx="0" cy="0"/>
        </a:xfrm>
      </p:grpSpPr>
      <p:pic>
        <p:nvPicPr>
          <p:cNvPr id="82" name="Google Shape;82;p14"/>
          <p:cNvPicPr preferRelativeResize="0"/>
          <p:nvPr/>
        </p:nvPicPr>
        <p:blipFill rotWithShape="1">
          <a:blip r:embed="rId2">
            <a:alphaModFix/>
          </a:blip>
          <a:srcRect t="24376" r="17736" b="29830"/>
          <a:stretch/>
        </p:blipFill>
        <p:spPr>
          <a:xfrm>
            <a:off x="0" y="0"/>
            <a:ext cx="9144000" cy="3393276"/>
          </a:xfrm>
          <a:prstGeom prst="rect">
            <a:avLst/>
          </a:prstGeom>
          <a:noFill/>
          <a:ln>
            <a:noFill/>
          </a:ln>
        </p:spPr>
      </p:pic>
      <p:sp>
        <p:nvSpPr>
          <p:cNvPr id="83" name="Google Shape;83;p14"/>
          <p:cNvSpPr/>
          <p:nvPr/>
        </p:nvSpPr>
        <p:spPr>
          <a:xfrm>
            <a:off x="0" y="0"/>
            <a:ext cx="9144000" cy="3393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txBox="1">
            <a:spLocks noGrp="1"/>
          </p:cNvSpPr>
          <p:nvPr>
            <p:ph type="title"/>
          </p:nvPr>
        </p:nvSpPr>
        <p:spPr>
          <a:xfrm>
            <a:off x="720000" y="3687438"/>
            <a:ext cx="43602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4"/>
          <p:cNvSpPr txBox="1">
            <a:spLocks noGrp="1"/>
          </p:cNvSpPr>
          <p:nvPr>
            <p:ph type="subTitle" idx="1"/>
          </p:nvPr>
        </p:nvSpPr>
        <p:spPr>
          <a:xfrm>
            <a:off x="720000" y="1559475"/>
            <a:ext cx="5852100" cy="152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86" name="Google Shape;86;p14"/>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9" name="Google Shape;89;p15"/>
          <p:cNvSpPr txBox="1">
            <a:spLocks noGrp="1"/>
          </p:cNvSpPr>
          <p:nvPr>
            <p:ph type="title" idx="2"/>
          </p:nvPr>
        </p:nvSpPr>
        <p:spPr>
          <a:xfrm>
            <a:off x="1346500" y="1866876"/>
            <a:ext cx="1845600" cy="35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 name="Google Shape;90;p15"/>
          <p:cNvSpPr txBox="1">
            <a:spLocks noGrp="1"/>
          </p:cNvSpPr>
          <p:nvPr>
            <p:ph type="subTitle" idx="1"/>
          </p:nvPr>
        </p:nvSpPr>
        <p:spPr>
          <a:xfrm>
            <a:off x="1346489" y="2229970"/>
            <a:ext cx="1845600" cy="44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 name="Google Shape;91;p15"/>
          <p:cNvSpPr txBox="1">
            <a:spLocks noGrp="1"/>
          </p:cNvSpPr>
          <p:nvPr>
            <p:ph type="title" idx="3"/>
          </p:nvPr>
        </p:nvSpPr>
        <p:spPr>
          <a:xfrm>
            <a:off x="3649190" y="1866876"/>
            <a:ext cx="1845600" cy="35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 name="Google Shape;92;p15"/>
          <p:cNvSpPr txBox="1">
            <a:spLocks noGrp="1"/>
          </p:cNvSpPr>
          <p:nvPr>
            <p:ph type="subTitle" idx="4"/>
          </p:nvPr>
        </p:nvSpPr>
        <p:spPr>
          <a:xfrm>
            <a:off x="3649221" y="2229970"/>
            <a:ext cx="1845600" cy="44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 name="Google Shape;93;p15"/>
          <p:cNvSpPr txBox="1">
            <a:spLocks noGrp="1"/>
          </p:cNvSpPr>
          <p:nvPr>
            <p:ph type="title" idx="5"/>
          </p:nvPr>
        </p:nvSpPr>
        <p:spPr>
          <a:xfrm>
            <a:off x="1346500" y="3218880"/>
            <a:ext cx="1845600" cy="35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15"/>
          <p:cNvSpPr txBox="1">
            <a:spLocks noGrp="1"/>
          </p:cNvSpPr>
          <p:nvPr>
            <p:ph type="subTitle" idx="6"/>
          </p:nvPr>
        </p:nvSpPr>
        <p:spPr>
          <a:xfrm>
            <a:off x="1346489" y="3581985"/>
            <a:ext cx="1845600" cy="44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15"/>
          <p:cNvSpPr txBox="1">
            <a:spLocks noGrp="1"/>
          </p:cNvSpPr>
          <p:nvPr>
            <p:ph type="title" idx="7"/>
          </p:nvPr>
        </p:nvSpPr>
        <p:spPr>
          <a:xfrm>
            <a:off x="3649221" y="3218880"/>
            <a:ext cx="1845600" cy="35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6" name="Google Shape;96;p15"/>
          <p:cNvSpPr txBox="1">
            <a:spLocks noGrp="1"/>
          </p:cNvSpPr>
          <p:nvPr>
            <p:ph type="subTitle" idx="8"/>
          </p:nvPr>
        </p:nvSpPr>
        <p:spPr>
          <a:xfrm>
            <a:off x="3649221" y="3581985"/>
            <a:ext cx="1845600" cy="44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7" name="Google Shape;97;p15"/>
          <p:cNvSpPr txBox="1">
            <a:spLocks noGrp="1"/>
          </p:cNvSpPr>
          <p:nvPr>
            <p:ph type="title" idx="9"/>
          </p:nvPr>
        </p:nvSpPr>
        <p:spPr>
          <a:xfrm>
            <a:off x="5951881" y="1866876"/>
            <a:ext cx="1845600" cy="35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 name="Google Shape;98;p15"/>
          <p:cNvSpPr txBox="1">
            <a:spLocks noGrp="1"/>
          </p:cNvSpPr>
          <p:nvPr>
            <p:ph type="subTitle" idx="13"/>
          </p:nvPr>
        </p:nvSpPr>
        <p:spPr>
          <a:xfrm>
            <a:off x="5951885" y="2229970"/>
            <a:ext cx="1845600" cy="44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5"/>
          <p:cNvSpPr txBox="1">
            <a:spLocks noGrp="1"/>
          </p:cNvSpPr>
          <p:nvPr>
            <p:ph type="title" idx="14"/>
          </p:nvPr>
        </p:nvSpPr>
        <p:spPr>
          <a:xfrm>
            <a:off x="5951875" y="3218880"/>
            <a:ext cx="1845600" cy="35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15"/>
          <p:cNvSpPr txBox="1">
            <a:spLocks noGrp="1"/>
          </p:cNvSpPr>
          <p:nvPr>
            <p:ph type="subTitle" idx="15"/>
          </p:nvPr>
        </p:nvSpPr>
        <p:spPr>
          <a:xfrm>
            <a:off x="5951978" y="3581985"/>
            <a:ext cx="1845600" cy="44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01" name="Google Shape;101;p15"/>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2"/>
        <p:cNvGrpSpPr/>
        <p:nvPr/>
      </p:nvGrpSpPr>
      <p:grpSpPr>
        <a:xfrm>
          <a:off x="0" y="0"/>
          <a:ext cx="0" cy="0"/>
          <a:chOff x="0" y="0"/>
          <a:chExt cx="0" cy="0"/>
        </a:xfrm>
      </p:grpSpPr>
      <p:pic>
        <p:nvPicPr>
          <p:cNvPr id="103" name="Google Shape;103;p16"/>
          <p:cNvPicPr preferRelativeResize="0"/>
          <p:nvPr/>
        </p:nvPicPr>
        <p:blipFill rotWithShape="1">
          <a:blip r:embed="rId2">
            <a:alphaModFix/>
          </a:blip>
          <a:srcRect l="5012" r="5003"/>
          <a:stretch/>
        </p:blipFill>
        <p:spPr>
          <a:xfrm>
            <a:off x="6054600" y="0"/>
            <a:ext cx="3089401" cy="5143500"/>
          </a:xfrm>
          <a:prstGeom prst="rect">
            <a:avLst/>
          </a:prstGeom>
          <a:noFill/>
          <a:ln>
            <a:noFill/>
          </a:ln>
        </p:spPr>
      </p:pic>
      <p:sp>
        <p:nvSpPr>
          <p:cNvPr id="104" name="Google Shape;104;p16"/>
          <p:cNvSpPr/>
          <p:nvPr/>
        </p:nvSpPr>
        <p:spPr>
          <a:xfrm>
            <a:off x="6054600" y="0"/>
            <a:ext cx="3089400" cy="51435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txBox="1">
            <a:spLocks noGrp="1"/>
          </p:cNvSpPr>
          <p:nvPr>
            <p:ph type="title"/>
          </p:nvPr>
        </p:nvSpPr>
        <p:spPr>
          <a:xfrm>
            <a:off x="720000" y="445025"/>
            <a:ext cx="670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6" name="Google Shape;106;p16"/>
          <p:cNvSpPr txBox="1">
            <a:spLocks noGrp="1"/>
          </p:cNvSpPr>
          <p:nvPr>
            <p:ph type="title" idx="2"/>
          </p:nvPr>
        </p:nvSpPr>
        <p:spPr>
          <a:xfrm>
            <a:off x="720000" y="1627563"/>
            <a:ext cx="1978200" cy="434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16"/>
          <p:cNvSpPr txBox="1">
            <a:spLocks noGrp="1"/>
          </p:cNvSpPr>
          <p:nvPr>
            <p:ph type="subTitle" idx="1"/>
          </p:nvPr>
        </p:nvSpPr>
        <p:spPr>
          <a:xfrm>
            <a:off x="720000" y="2061699"/>
            <a:ext cx="19782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6"/>
          <p:cNvSpPr txBox="1">
            <a:spLocks noGrp="1"/>
          </p:cNvSpPr>
          <p:nvPr>
            <p:ph type="title" idx="3"/>
          </p:nvPr>
        </p:nvSpPr>
        <p:spPr>
          <a:xfrm>
            <a:off x="3362778" y="1627563"/>
            <a:ext cx="1978200" cy="434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16"/>
          <p:cNvSpPr txBox="1">
            <a:spLocks noGrp="1"/>
          </p:cNvSpPr>
          <p:nvPr>
            <p:ph type="subTitle" idx="4"/>
          </p:nvPr>
        </p:nvSpPr>
        <p:spPr>
          <a:xfrm>
            <a:off x="3362777" y="2061699"/>
            <a:ext cx="19782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6"/>
          <p:cNvSpPr txBox="1">
            <a:spLocks noGrp="1"/>
          </p:cNvSpPr>
          <p:nvPr>
            <p:ph type="title" idx="5"/>
          </p:nvPr>
        </p:nvSpPr>
        <p:spPr>
          <a:xfrm>
            <a:off x="720000" y="2820038"/>
            <a:ext cx="1978200" cy="434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16"/>
          <p:cNvSpPr txBox="1">
            <a:spLocks noGrp="1"/>
          </p:cNvSpPr>
          <p:nvPr>
            <p:ph type="subTitle" idx="6"/>
          </p:nvPr>
        </p:nvSpPr>
        <p:spPr>
          <a:xfrm>
            <a:off x="720000" y="3254163"/>
            <a:ext cx="19782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 name="Google Shape;112;p16"/>
          <p:cNvSpPr txBox="1">
            <a:spLocks noGrp="1"/>
          </p:cNvSpPr>
          <p:nvPr>
            <p:ph type="title" idx="7"/>
          </p:nvPr>
        </p:nvSpPr>
        <p:spPr>
          <a:xfrm>
            <a:off x="3362778" y="2820038"/>
            <a:ext cx="1978200" cy="434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16"/>
          <p:cNvSpPr txBox="1">
            <a:spLocks noGrp="1"/>
          </p:cNvSpPr>
          <p:nvPr>
            <p:ph type="subTitle" idx="8"/>
          </p:nvPr>
        </p:nvSpPr>
        <p:spPr>
          <a:xfrm>
            <a:off x="3362777" y="3254163"/>
            <a:ext cx="19782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14" name="Google Shape;114;p16"/>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_1_1">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20000" y="445025"/>
            <a:ext cx="670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7" name="Google Shape;117;p17"/>
          <p:cNvSpPr txBox="1">
            <a:spLocks noGrp="1"/>
          </p:cNvSpPr>
          <p:nvPr>
            <p:ph type="title" idx="2"/>
          </p:nvPr>
        </p:nvSpPr>
        <p:spPr>
          <a:xfrm>
            <a:off x="1038800" y="3779000"/>
            <a:ext cx="1973100" cy="38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 name="Google Shape;118;p17"/>
          <p:cNvSpPr txBox="1">
            <a:spLocks noGrp="1"/>
          </p:cNvSpPr>
          <p:nvPr>
            <p:ph type="subTitle" idx="1"/>
          </p:nvPr>
        </p:nvSpPr>
        <p:spPr>
          <a:xfrm>
            <a:off x="1038800" y="2701100"/>
            <a:ext cx="1973100" cy="10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17"/>
          <p:cNvSpPr txBox="1">
            <a:spLocks noGrp="1"/>
          </p:cNvSpPr>
          <p:nvPr>
            <p:ph type="title" idx="3"/>
          </p:nvPr>
        </p:nvSpPr>
        <p:spPr>
          <a:xfrm>
            <a:off x="3585518" y="3779000"/>
            <a:ext cx="1973100" cy="38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17"/>
          <p:cNvSpPr txBox="1">
            <a:spLocks noGrp="1"/>
          </p:cNvSpPr>
          <p:nvPr>
            <p:ph type="subTitle" idx="4"/>
          </p:nvPr>
        </p:nvSpPr>
        <p:spPr>
          <a:xfrm>
            <a:off x="3585518" y="2701100"/>
            <a:ext cx="1973100" cy="10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7"/>
          <p:cNvSpPr txBox="1">
            <a:spLocks noGrp="1"/>
          </p:cNvSpPr>
          <p:nvPr>
            <p:ph type="title" idx="5"/>
          </p:nvPr>
        </p:nvSpPr>
        <p:spPr>
          <a:xfrm>
            <a:off x="6132252" y="3779000"/>
            <a:ext cx="1973100" cy="38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2" name="Google Shape;122;p17"/>
          <p:cNvSpPr txBox="1">
            <a:spLocks noGrp="1"/>
          </p:cNvSpPr>
          <p:nvPr>
            <p:ph type="subTitle" idx="6"/>
          </p:nvPr>
        </p:nvSpPr>
        <p:spPr>
          <a:xfrm>
            <a:off x="6132253" y="2701100"/>
            <a:ext cx="1973100" cy="10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23" name="Google Shape;123;p17"/>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6_1_1_1">
    <p:spTree>
      <p:nvGrpSpPr>
        <p:cNvPr id="1" name="Shape 124"/>
        <p:cNvGrpSpPr/>
        <p:nvPr/>
      </p:nvGrpSpPr>
      <p:grpSpPr>
        <a:xfrm>
          <a:off x="0" y="0"/>
          <a:ext cx="0" cy="0"/>
          <a:chOff x="0" y="0"/>
          <a:chExt cx="0" cy="0"/>
        </a:xfrm>
      </p:grpSpPr>
      <p:sp>
        <p:nvSpPr>
          <p:cNvPr id="125" name="Google Shape;125;p18"/>
          <p:cNvSpPr/>
          <p:nvPr/>
        </p:nvSpPr>
        <p:spPr>
          <a:xfrm>
            <a:off x="0" y="0"/>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18"/>
          <p:cNvPicPr preferRelativeResize="0"/>
          <p:nvPr/>
        </p:nvPicPr>
        <p:blipFill rotWithShape="1">
          <a:blip r:embed="rId2">
            <a:alphaModFix/>
          </a:blip>
          <a:srcRect t="57417" b="13418"/>
          <a:stretch/>
        </p:blipFill>
        <p:spPr>
          <a:xfrm flipH="1">
            <a:off x="0" y="0"/>
            <a:ext cx="9144000" cy="1500300"/>
          </a:xfrm>
          <a:prstGeom prst="rect">
            <a:avLst/>
          </a:prstGeom>
          <a:noFill/>
          <a:ln>
            <a:noFill/>
          </a:ln>
        </p:spPr>
      </p:pic>
      <p:sp>
        <p:nvSpPr>
          <p:cNvPr id="127" name="Google Shape;127;p18"/>
          <p:cNvSpPr/>
          <p:nvPr/>
        </p:nvSpPr>
        <p:spPr>
          <a:xfrm>
            <a:off x="0" y="0"/>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a:spLocks noGrp="1"/>
          </p:cNvSpPr>
          <p:nvPr>
            <p:ph type="title"/>
          </p:nvPr>
        </p:nvSpPr>
        <p:spPr>
          <a:xfrm>
            <a:off x="720000" y="445025"/>
            <a:ext cx="670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9" name="Google Shape;129;p18"/>
          <p:cNvSpPr txBox="1">
            <a:spLocks noGrp="1"/>
          </p:cNvSpPr>
          <p:nvPr>
            <p:ph type="title" idx="2"/>
          </p:nvPr>
        </p:nvSpPr>
        <p:spPr>
          <a:xfrm>
            <a:off x="720000" y="2560399"/>
            <a:ext cx="24633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18"/>
          <p:cNvSpPr txBox="1">
            <a:spLocks noGrp="1"/>
          </p:cNvSpPr>
          <p:nvPr>
            <p:ph type="subTitle" idx="1"/>
          </p:nvPr>
        </p:nvSpPr>
        <p:spPr>
          <a:xfrm>
            <a:off x="720000" y="2994475"/>
            <a:ext cx="2463300" cy="103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1" name="Google Shape;131;p18"/>
          <p:cNvSpPr txBox="1">
            <a:spLocks noGrp="1"/>
          </p:cNvSpPr>
          <p:nvPr>
            <p:ph type="title" idx="3"/>
          </p:nvPr>
        </p:nvSpPr>
        <p:spPr>
          <a:xfrm>
            <a:off x="3340264" y="2560399"/>
            <a:ext cx="24633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 name="Google Shape;132;p18"/>
          <p:cNvSpPr txBox="1">
            <a:spLocks noGrp="1"/>
          </p:cNvSpPr>
          <p:nvPr>
            <p:ph type="subTitle" idx="4"/>
          </p:nvPr>
        </p:nvSpPr>
        <p:spPr>
          <a:xfrm>
            <a:off x="3340264" y="2994475"/>
            <a:ext cx="2463300" cy="103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18"/>
          <p:cNvSpPr txBox="1">
            <a:spLocks noGrp="1"/>
          </p:cNvSpPr>
          <p:nvPr>
            <p:ph type="title" idx="5"/>
          </p:nvPr>
        </p:nvSpPr>
        <p:spPr>
          <a:xfrm>
            <a:off x="5960549" y="2560399"/>
            <a:ext cx="24633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8"/>
          <p:cNvSpPr txBox="1">
            <a:spLocks noGrp="1"/>
          </p:cNvSpPr>
          <p:nvPr>
            <p:ph type="subTitle" idx="6"/>
          </p:nvPr>
        </p:nvSpPr>
        <p:spPr>
          <a:xfrm>
            <a:off x="5960550" y="2994475"/>
            <a:ext cx="2463300" cy="103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5" name="Google Shape;135;p18"/>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2">
            <a:alphaModFix/>
          </a:blip>
          <a:srcRect l="15929" r="41807"/>
          <a:stretch/>
        </p:blipFill>
        <p:spPr>
          <a:xfrm>
            <a:off x="50" y="0"/>
            <a:ext cx="3260700" cy="5143500"/>
          </a:xfrm>
          <a:prstGeom prst="rect">
            <a:avLst/>
          </a:prstGeom>
          <a:noFill/>
          <a:ln>
            <a:noFill/>
          </a:ln>
        </p:spPr>
      </p:pic>
      <p:sp>
        <p:nvSpPr>
          <p:cNvPr id="138" name="Google Shape;138;p19"/>
          <p:cNvSpPr/>
          <p:nvPr/>
        </p:nvSpPr>
        <p:spPr>
          <a:xfrm>
            <a:off x="0" y="0"/>
            <a:ext cx="3260700" cy="51435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txBox="1">
            <a:spLocks noGrp="1"/>
          </p:cNvSpPr>
          <p:nvPr>
            <p:ph type="title"/>
          </p:nvPr>
        </p:nvSpPr>
        <p:spPr>
          <a:xfrm>
            <a:off x="3791975" y="1458825"/>
            <a:ext cx="4632000" cy="19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0" name="Google Shape;140;p19"/>
          <p:cNvSpPr txBox="1">
            <a:spLocks noGrp="1"/>
          </p:cNvSpPr>
          <p:nvPr>
            <p:ph type="title" idx="2" hasCustomPrompt="1"/>
          </p:nvPr>
        </p:nvSpPr>
        <p:spPr>
          <a:xfrm>
            <a:off x="7331706" y="446150"/>
            <a:ext cx="1092300" cy="10611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5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1" name="Google Shape;141;p19"/>
          <p:cNvSpPr txBox="1">
            <a:spLocks noGrp="1"/>
          </p:cNvSpPr>
          <p:nvPr>
            <p:ph type="subTitle" idx="1"/>
          </p:nvPr>
        </p:nvSpPr>
        <p:spPr>
          <a:xfrm>
            <a:off x="5239778" y="3374325"/>
            <a:ext cx="31842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42" name="Google Shape;142;p19"/>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43"/>
        <p:cNvGrpSpPr/>
        <p:nvPr/>
      </p:nvGrpSpPr>
      <p:grpSpPr>
        <a:xfrm>
          <a:off x="0" y="0"/>
          <a:ext cx="0" cy="0"/>
          <a:chOff x="0" y="0"/>
          <a:chExt cx="0" cy="0"/>
        </a:xfrm>
      </p:grpSpPr>
      <p:sp>
        <p:nvSpPr>
          <p:cNvPr id="144" name="Google Shape;144;p20"/>
          <p:cNvSpPr txBox="1">
            <a:spLocks noGrp="1"/>
          </p:cNvSpPr>
          <p:nvPr>
            <p:ph type="title" hasCustomPrompt="1"/>
          </p:nvPr>
        </p:nvSpPr>
        <p:spPr>
          <a:xfrm>
            <a:off x="861600" y="810825"/>
            <a:ext cx="4124100" cy="68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9800"/>
              <a:buNone/>
              <a:defRPr sz="5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45" name="Google Shape;145;p20"/>
          <p:cNvSpPr txBox="1">
            <a:spLocks noGrp="1"/>
          </p:cNvSpPr>
          <p:nvPr>
            <p:ph type="subTitle" idx="1"/>
          </p:nvPr>
        </p:nvSpPr>
        <p:spPr>
          <a:xfrm>
            <a:off x="861600" y="1452129"/>
            <a:ext cx="4124100" cy="35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46" name="Google Shape;146;p20"/>
          <p:cNvSpPr txBox="1">
            <a:spLocks noGrp="1"/>
          </p:cNvSpPr>
          <p:nvPr>
            <p:ph type="title" idx="2" hasCustomPrompt="1"/>
          </p:nvPr>
        </p:nvSpPr>
        <p:spPr>
          <a:xfrm>
            <a:off x="861600" y="2005364"/>
            <a:ext cx="4124100" cy="68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9800"/>
              <a:buNone/>
              <a:defRPr sz="5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47" name="Google Shape;147;p20"/>
          <p:cNvSpPr txBox="1">
            <a:spLocks noGrp="1"/>
          </p:cNvSpPr>
          <p:nvPr>
            <p:ph type="subTitle" idx="3"/>
          </p:nvPr>
        </p:nvSpPr>
        <p:spPr>
          <a:xfrm>
            <a:off x="861600" y="2643426"/>
            <a:ext cx="4124100" cy="35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48" name="Google Shape;148;p20"/>
          <p:cNvSpPr txBox="1">
            <a:spLocks noGrp="1"/>
          </p:cNvSpPr>
          <p:nvPr>
            <p:ph type="title" idx="4" hasCustomPrompt="1"/>
          </p:nvPr>
        </p:nvSpPr>
        <p:spPr>
          <a:xfrm>
            <a:off x="861600" y="3199902"/>
            <a:ext cx="4124100" cy="68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9800"/>
              <a:buNone/>
              <a:defRPr sz="5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49" name="Google Shape;149;p20"/>
          <p:cNvSpPr txBox="1">
            <a:spLocks noGrp="1"/>
          </p:cNvSpPr>
          <p:nvPr>
            <p:ph type="subTitle" idx="5"/>
          </p:nvPr>
        </p:nvSpPr>
        <p:spPr>
          <a:xfrm>
            <a:off x="861600" y="3834724"/>
            <a:ext cx="4124100" cy="35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pic>
        <p:nvPicPr>
          <p:cNvPr id="150" name="Google Shape;150;p20"/>
          <p:cNvPicPr preferRelativeResize="0"/>
          <p:nvPr/>
        </p:nvPicPr>
        <p:blipFill rotWithShape="1">
          <a:blip r:embed="rId2">
            <a:alphaModFix/>
          </a:blip>
          <a:srcRect l="11624" t="10378" r="52004"/>
          <a:stretch/>
        </p:blipFill>
        <p:spPr>
          <a:xfrm>
            <a:off x="6054600" y="0"/>
            <a:ext cx="3089399" cy="5143500"/>
          </a:xfrm>
          <a:prstGeom prst="rect">
            <a:avLst/>
          </a:prstGeom>
          <a:noFill/>
          <a:ln>
            <a:noFill/>
          </a:ln>
        </p:spPr>
      </p:pic>
      <p:sp>
        <p:nvSpPr>
          <p:cNvPr id="151" name="Google Shape;151;p20"/>
          <p:cNvSpPr/>
          <p:nvPr/>
        </p:nvSpPr>
        <p:spPr>
          <a:xfrm>
            <a:off x="6054600" y="0"/>
            <a:ext cx="3089400" cy="51435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20"/>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720000" y="1458825"/>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20000" y="446150"/>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720000" y="3374325"/>
            <a:ext cx="30810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8" name="Google Shape;18;p3"/>
          <p:cNvPicPr preferRelativeResize="0"/>
          <p:nvPr/>
        </p:nvPicPr>
        <p:blipFill rotWithShape="1">
          <a:blip r:embed="rId2">
            <a:alphaModFix/>
          </a:blip>
          <a:srcRect l="14738" r="31664"/>
          <a:stretch/>
        </p:blipFill>
        <p:spPr>
          <a:xfrm>
            <a:off x="5012525" y="0"/>
            <a:ext cx="4131475" cy="5143500"/>
          </a:xfrm>
          <a:prstGeom prst="rect">
            <a:avLst/>
          </a:prstGeom>
          <a:noFill/>
          <a:ln>
            <a:noFill/>
          </a:ln>
        </p:spPr>
      </p:pic>
      <p:sp>
        <p:nvSpPr>
          <p:cNvPr id="19" name="Google Shape;19;p3"/>
          <p:cNvSpPr/>
          <p:nvPr/>
        </p:nvSpPr>
        <p:spPr>
          <a:xfrm>
            <a:off x="5012525" y="0"/>
            <a:ext cx="4131600" cy="51435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2">
    <p:spTree>
      <p:nvGrpSpPr>
        <p:cNvPr id="1" name="Shape 153"/>
        <p:cNvGrpSpPr/>
        <p:nvPr/>
      </p:nvGrpSpPr>
      <p:grpSpPr>
        <a:xfrm>
          <a:off x="0" y="0"/>
          <a:ext cx="0" cy="0"/>
          <a:chOff x="0" y="0"/>
          <a:chExt cx="0" cy="0"/>
        </a:xfrm>
      </p:grpSpPr>
      <p:pic>
        <p:nvPicPr>
          <p:cNvPr id="154" name="Google Shape;154;p21"/>
          <p:cNvPicPr preferRelativeResize="0"/>
          <p:nvPr/>
        </p:nvPicPr>
        <p:blipFill rotWithShape="1">
          <a:blip r:embed="rId2">
            <a:alphaModFix/>
          </a:blip>
          <a:srcRect l="58015" r="1400"/>
          <a:stretch/>
        </p:blipFill>
        <p:spPr>
          <a:xfrm>
            <a:off x="0" y="0"/>
            <a:ext cx="3089399" cy="5143500"/>
          </a:xfrm>
          <a:prstGeom prst="rect">
            <a:avLst/>
          </a:prstGeom>
          <a:noFill/>
          <a:ln>
            <a:noFill/>
          </a:ln>
        </p:spPr>
      </p:pic>
      <p:sp>
        <p:nvSpPr>
          <p:cNvPr id="155" name="Google Shape;155;p21"/>
          <p:cNvSpPr/>
          <p:nvPr/>
        </p:nvSpPr>
        <p:spPr>
          <a:xfrm>
            <a:off x="0" y="0"/>
            <a:ext cx="3089400" cy="51435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7" name="Google Shape;157;p21"/>
          <p:cNvSpPr txBox="1">
            <a:spLocks noGrp="1"/>
          </p:cNvSpPr>
          <p:nvPr>
            <p:ph type="title" idx="2"/>
          </p:nvPr>
        </p:nvSpPr>
        <p:spPr>
          <a:xfrm>
            <a:off x="3664825" y="3068225"/>
            <a:ext cx="21642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8" name="Google Shape;158;p21"/>
          <p:cNvSpPr txBox="1">
            <a:spLocks noGrp="1"/>
          </p:cNvSpPr>
          <p:nvPr>
            <p:ph type="title" idx="3"/>
          </p:nvPr>
        </p:nvSpPr>
        <p:spPr>
          <a:xfrm>
            <a:off x="6259800" y="3068225"/>
            <a:ext cx="21642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9" name="Google Shape;159;p21"/>
          <p:cNvSpPr txBox="1">
            <a:spLocks noGrp="1"/>
          </p:cNvSpPr>
          <p:nvPr>
            <p:ph type="subTitle" idx="1"/>
          </p:nvPr>
        </p:nvSpPr>
        <p:spPr>
          <a:xfrm>
            <a:off x="6259804" y="3558423"/>
            <a:ext cx="2164200" cy="55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0" name="Google Shape;160;p21"/>
          <p:cNvSpPr txBox="1">
            <a:spLocks noGrp="1"/>
          </p:cNvSpPr>
          <p:nvPr>
            <p:ph type="subTitle" idx="4"/>
          </p:nvPr>
        </p:nvSpPr>
        <p:spPr>
          <a:xfrm>
            <a:off x="3664974" y="3558423"/>
            <a:ext cx="2164200" cy="55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61" name="Google Shape;161;p21"/>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_AND_BODY_1_1">
    <p:spTree>
      <p:nvGrpSpPr>
        <p:cNvPr id="1" name="Shape 162"/>
        <p:cNvGrpSpPr/>
        <p:nvPr/>
      </p:nvGrpSpPr>
      <p:grpSpPr>
        <a:xfrm>
          <a:off x="0" y="0"/>
          <a:ext cx="0" cy="0"/>
          <a:chOff x="0" y="0"/>
          <a:chExt cx="0" cy="0"/>
        </a:xfrm>
      </p:grpSpPr>
      <p:sp>
        <p:nvSpPr>
          <p:cNvPr id="163" name="Google Shape;163;p22"/>
          <p:cNvSpPr txBox="1">
            <a:spLocks noGrp="1"/>
          </p:cNvSpPr>
          <p:nvPr>
            <p:ph type="body" idx="1"/>
          </p:nvPr>
        </p:nvSpPr>
        <p:spPr>
          <a:xfrm>
            <a:off x="720000" y="1643525"/>
            <a:ext cx="3873300" cy="2793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64" name="Google Shape;164;p22"/>
          <p:cNvSpPr txBox="1">
            <a:spLocks noGrp="1"/>
          </p:cNvSpPr>
          <p:nvPr>
            <p:ph type="subTitle" idx="2"/>
          </p:nvPr>
        </p:nvSpPr>
        <p:spPr>
          <a:xfrm>
            <a:off x="720000" y="1180875"/>
            <a:ext cx="7704000" cy="39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5" name="Google Shape;165;p22"/>
          <p:cNvSpPr txBox="1">
            <a:spLocks noGrp="1"/>
          </p:cNvSpPr>
          <p:nvPr>
            <p:ph type="body" idx="3"/>
          </p:nvPr>
        </p:nvSpPr>
        <p:spPr>
          <a:xfrm>
            <a:off x="4593300" y="1643525"/>
            <a:ext cx="3873300" cy="2793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
        <p:nvSpPr>
          <p:cNvPr id="166" name="Google Shape;16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cxnSp>
        <p:nvCxnSpPr>
          <p:cNvPr id="167" name="Google Shape;167;p22"/>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spTree>
      <p:nvGrpSpPr>
        <p:cNvPr id="1" name="Shape 168"/>
        <p:cNvGrpSpPr/>
        <p:nvPr/>
      </p:nvGrpSpPr>
      <p:grpSpPr>
        <a:xfrm>
          <a:off x="0" y="0"/>
          <a:ext cx="0" cy="0"/>
          <a:chOff x="0" y="0"/>
          <a:chExt cx="0" cy="0"/>
        </a:xfrm>
      </p:grpSpPr>
      <p:sp>
        <p:nvSpPr>
          <p:cNvPr id="169" name="Google Shape;169;p23"/>
          <p:cNvSpPr txBox="1">
            <a:spLocks noGrp="1"/>
          </p:cNvSpPr>
          <p:nvPr>
            <p:ph type="subTitle" idx="1"/>
          </p:nvPr>
        </p:nvSpPr>
        <p:spPr>
          <a:xfrm>
            <a:off x="4321775" y="2346675"/>
            <a:ext cx="4102200" cy="1284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170" name="Google Shape;170;p23"/>
          <p:cNvSpPr txBox="1">
            <a:spLocks noGrp="1"/>
          </p:cNvSpPr>
          <p:nvPr>
            <p:ph type="title"/>
          </p:nvPr>
        </p:nvSpPr>
        <p:spPr>
          <a:xfrm>
            <a:off x="4321800" y="1561950"/>
            <a:ext cx="4102200" cy="52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cxnSp>
        <p:nvCxnSpPr>
          <p:cNvPr id="171" name="Google Shape;171;p23"/>
          <p:cNvCxnSpPr/>
          <p:nvPr/>
        </p:nvCxnSpPr>
        <p:spPr>
          <a:xfrm>
            <a:off x="-24000" y="791550"/>
            <a:ext cx="6188100" cy="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23"/>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73"/>
        <p:cNvGrpSpPr/>
        <p:nvPr/>
      </p:nvGrpSpPr>
      <p:grpSpPr>
        <a:xfrm>
          <a:off x="0" y="0"/>
          <a:ext cx="0" cy="0"/>
          <a:chOff x="0" y="0"/>
          <a:chExt cx="0" cy="0"/>
        </a:xfrm>
      </p:grpSpPr>
      <p:pic>
        <p:nvPicPr>
          <p:cNvPr id="174" name="Google Shape;174;p24"/>
          <p:cNvPicPr preferRelativeResize="0"/>
          <p:nvPr/>
        </p:nvPicPr>
        <p:blipFill rotWithShape="1">
          <a:blip r:embed="rId2">
            <a:alphaModFix/>
          </a:blip>
          <a:srcRect l="29961" r="29961"/>
          <a:stretch/>
        </p:blipFill>
        <p:spPr>
          <a:xfrm>
            <a:off x="6054600" y="0"/>
            <a:ext cx="3089400" cy="5143500"/>
          </a:xfrm>
          <a:prstGeom prst="rect">
            <a:avLst/>
          </a:prstGeom>
          <a:noFill/>
          <a:ln>
            <a:noFill/>
          </a:ln>
        </p:spPr>
      </p:pic>
      <p:sp>
        <p:nvSpPr>
          <p:cNvPr id="175" name="Google Shape;175;p24"/>
          <p:cNvSpPr/>
          <p:nvPr/>
        </p:nvSpPr>
        <p:spPr>
          <a:xfrm>
            <a:off x="6054600" y="0"/>
            <a:ext cx="3089400" cy="51435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cxnSp>
        <p:nvCxnSpPr>
          <p:cNvPr id="177" name="Google Shape;177;p24"/>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TITLE_AND_TWO_COLUMNS_1_1_1">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0" name="Google Shape;180;p25"/>
          <p:cNvSpPr/>
          <p:nvPr/>
        </p:nvSpPr>
        <p:spPr>
          <a:xfrm>
            <a:off x="0" y="3649275"/>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 name="Google Shape;181;p25"/>
          <p:cNvPicPr preferRelativeResize="0"/>
          <p:nvPr/>
        </p:nvPicPr>
        <p:blipFill rotWithShape="1">
          <a:blip r:embed="rId2">
            <a:alphaModFix/>
          </a:blip>
          <a:srcRect t="75409"/>
          <a:stretch/>
        </p:blipFill>
        <p:spPr>
          <a:xfrm>
            <a:off x="0" y="3649275"/>
            <a:ext cx="9144000" cy="1500300"/>
          </a:xfrm>
          <a:prstGeom prst="rect">
            <a:avLst/>
          </a:prstGeom>
          <a:noFill/>
          <a:ln>
            <a:noFill/>
          </a:ln>
        </p:spPr>
      </p:pic>
      <p:sp>
        <p:nvSpPr>
          <p:cNvPr id="182" name="Google Shape;182;p25"/>
          <p:cNvSpPr/>
          <p:nvPr/>
        </p:nvSpPr>
        <p:spPr>
          <a:xfrm>
            <a:off x="0" y="3649275"/>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5"/>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7_2_1">
    <p:spTree>
      <p:nvGrpSpPr>
        <p:cNvPr id="1" name="Shape 184"/>
        <p:cNvGrpSpPr/>
        <p:nvPr/>
      </p:nvGrpSpPr>
      <p:grpSpPr>
        <a:xfrm>
          <a:off x="0" y="0"/>
          <a:ext cx="0" cy="0"/>
          <a:chOff x="0" y="0"/>
          <a:chExt cx="0" cy="0"/>
        </a:xfrm>
      </p:grpSpPr>
      <p:pic>
        <p:nvPicPr>
          <p:cNvPr id="185" name="Google Shape;185;p26"/>
          <p:cNvPicPr preferRelativeResize="0"/>
          <p:nvPr/>
        </p:nvPicPr>
        <p:blipFill rotWithShape="1">
          <a:blip r:embed="rId2">
            <a:alphaModFix/>
          </a:blip>
          <a:srcRect l="6594" t="22239"/>
          <a:stretch/>
        </p:blipFill>
        <p:spPr>
          <a:xfrm flipH="1">
            <a:off x="0" y="0"/>
            <a:ext cx="9143999" cy="5143500"/>
          </a:xfrm>
          <a:prstGeom prst="rect">
            <a:avLst/>
          </a:prstGeom>
          <a:noFill/>
          <a:ln>
            <a:noFill/>
          </a:ln>
        </p:spPr>
      </p:pic>
      <p:sp>
        <p:nvSpPr>
          <p:cNvPr id="186" name="Google Shape;186;p26"/>
          <p:cNvSpPr/>
          <p:nvPr/>
        </p:nvSpPr>
        <p:spPr>
          <a:xfrm>
            <a:off x="0" y="0"/>
            <a:ext cx="9144000" cy="51435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txBox="1">
            <a:spLocks noGrp="1"/>
          </p:cNvSpPr>
          <p:nvPr>
            <p:ph type="title"/>
          </p:nvPr>
        </p:nvSpPr>
        <p:spPr>
          <a:xfrm>
            <a:off x="720000" y="639700"/>
            <a:ext cx="4985700" cy="8631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6000"/>
            </a:lvl1pPr>
            <a:lvl2pPr lvl="1" algn="ctr" rtl="0">
              <a:spcBef>
                <a:spcPts val="0"/>
              </a:spcBef>
              <a:spcAft>
                <a:spcPts val="0"/>
              </a:spcAft>
              <a:buSzPts val="3200"/>
              <a:buNone/>
              <a:defRPr>
                <a:latin typeface="Nunito"/>
                <a:ea typeface="Nunito"/>
                <a:cs typeface="Nunito"/>
                <a:sym typeface="Nunito"/>
              </a:defRPr>
            </a:lvl2pPr>
            <a:lvl3pPr lvl="2" algn="ctr" rtl="0">
              <a:spcBef>
                <a:spcPts val="0"/>
              </a:spcBef>
              <a:spcAft>
                <a:spcPts val="0"/>
              </a:spcAft>
              <a:buSzPts val="3200"/>
              <a:buNone/>
              <a:defRPr>
                <a:latin typeface="Nunito"/>
                <a:ea typeface="Nunito"/>
                <a:cs typeface="Nunito"/>
                <a:sym typeface="Nunito"/>
              </a:defRPr>
            </a:lvl3pPr>
            <a:lvl4pPr lvl="3" algn="ctr" rtl="0">
              <a:spcBef>
                <a:spcPts val="0"/>
              </a:spcBef>
              <a:spcAft>
                <a:spcPts val="0"/>
              </a:spcAft>
              <a:buSzPts val="3200"/>
              <a:buNone/>
              <a:defRPr>
                <a:latin typeface="Nunito"/>
                <a:ea typeface="Nunito"/>
                <a:cs typeface="Nunito"/>
                <a:sym typeface="Nunito"/>
              </a:defRPr>
            </a:lvl4pPr>
            <a:lvl5pPr lvl="4" algn="ctr" rtl="0">
              <a:spcBef>
                <a:spcPts val="0"/>
              </a:spcBef>
              <a:spcAft>
                <a:spcPts val="0"/>
              </a:spcAft>
              <a:buSzPts val="3200"/>
              <a:buNone/>
              <a:defRPr>
                <a:latin typeface="Nunito"/>
                <a:ea typeface="Nunito"/>
                <a:cs typeface="Nunito"/>
                <a:sym typeface="Nunito"/>
              </a:defRPr>
            </a:lvl5pPr>
            <a:lvl6pPr lvl="5" algn="ctr" rtl="0">
              <a:spcBef>
                <a:spcPts val="0"/>
              </a:spcBef>
              <a:spcAft>
                <a:spcPts val="0"/>
              </a:spcAft>
              <a:buSzPts val="3200"/>
              <a:buNone/>
              <a:defRPr>
                <a:latin typeface="Nunito"/>
                <a:ea typeface="Nunito"/>
                <a:cs typeface="Nunito"/>
                <a:sym typeface="Nunito"/>
              </a:defRPr>
            </a:lvl6pPr>
            <a:lvl7pPr lvl="6" algn="ctr" rtl="0">
              <a:spcBef>
                <a:spcPts val="0"/>
              </a:spcBef>
              <a:spcAft>
                <a:spcPts val="0"/>
              </a:spcAft>
              <a:buSzPts val="3200"/>
              <a:buNone/>
              <a:defRPr>
                <a:latin typeface="Nunito"/>
                <a:ea typeface="Nunito"/>
                <a:cs typeface="Nunito"/>
                <a:sym typeface="Nunito"/>
              </a:defRPr>
            </a:lvl7pPr>
            <a:lvl8pPr lvl="7" algn="ctr" rtl="0">
              <a:spcBef>
                <a:spcPts val="0"/>
              </a:spcBef>
              <a:spcAft>
                <a:spcPts val="0"/>
              </a:spcAft>
              <a:buSzPts val="3200"/>
              <a:buNone/>
              <a:defRPr>
                <a:latin typeface="Nunito"/>
                <a:ea typeface="Nunito"/>
                <a:cs typeface="Nunito"/>
                <a:sym typeface="Nunito"/>
              </a:defRPr>
            </a:lvl8pPr>
            <a:lvl9pPr lvl="8" algn="ctr" rtl="0">
              <a:spcBef>
                <a:spcPts val="0"/>
              </a:spcBef>
              <a:spcAft>
                <a:spcPts val="0"/>
              </a:spcAft>
              <a:buSzPts val="3200"/>
              <a:buNone/>
              <a:defRPr>
                <a:latin typeface="Nunito"/>
                <a:ea typeface="Nunito"/>
                <a:cs typeface="Nunito"/>
                <a:sym typeface="Nunito"/>
              </a:defRPr>
            </a:lvl9pPr>
          </a:lstStyle>
          <a:p>
            <a:endParaRPr/>
          </a:p>
        </p:txBody>
      </p:sp>
      <p:sp>
        <p:nvSpPr>
          <p:cNvPr id="188" name="Google Shape;188;p26"/>
          <p:cNvSpPr txBox="1">
            <a:spLocks noGrp="1"/>
          </p:cNvSpPr>
          <p:nvPr>
            <p:ph type="subTitle" idx="1"/>
          </p:nvPr>
        </p:nvSpPr>
        <p:spPr>
          <a:xfrm>
            <a:off x="720000" y="1605450"/>
            <a:ext cx="4193400" cy="86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9" name="Google Shape;189;p26"/>
          <p:cNvSpPr txBox="1"/>
          <p:nvPr/>
        </p:nvSpPr>
        <p:spPr>
          <a:xfrm>
            <a:off x="720000" y="3280175"/>
            <a:ext cx="4515600" cy="4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Barlow"/>
                <a:ea typeface="Barlow"/>
                <a:cs typeface="Barlow"/>
                <a:sym typeface="Barlow"/>
              </a:rPr>
              <a:t>CREDITS: This presentation template was created by </a:t>
            </a:r>
            <a:r>
              <a:rPr lang="en" sz="1200" b="1">
                <a:solidFill>
                  <a:schemeClr val="dk2"/>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Slidesgo</a:t>
            </a:r>
            <a:r>
              <a:rPr lang="en" sz="1200">
                <a:solidFill>
                  <a:schemeClr val="dk2"/>
                </a:solidFill>
                <a:latin typeface="Barlow"/>
                <a:ea typeface="Barlow"/>
                <a:cs typeface="Barlow"/>
                <a:sym typeface="Barlow"/>
              </a:rPr>
              <a:t>, including icons by </a:t>
            </a:r>
            <a:r>
              <a:rPr lang="en" sz="1200" b="1">
                <a:solidFill>
                  <a:schemeClr val="dk2"/>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Flaticon</a:t>
            </a:r>
            <a:r>
              <a:rPr lang="en" sz="1200">
                <a:solidFill>
                  <a:schemeClr val="dk2"/>
                </a:solidFill>
                <a:latin typeface="Barlow"/>
                <a:ea typeface="Barlow"/>
                <a:cs typeface="Barlow"/>
                <a:sym typeface="Barlow"/>
              </a:rPr>
              <a:t>, and infographics &amp; images by </a:t>
            </a:r>
            <a:r>
              <a:rPr lang="en" sz="1200" b="1">
                <a:solidFill>
                  <a:schemeClr val="dk2"/>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Freepik </a:t>
            </a:r>
            <a:endParaRPr sz="1200" b="1">
              <a:solidFill>
                <a:schemeClr val="dk2"/>
              </a:solidFill>
              <a:latin typeface="Barlow"/>
              <a:ea typeface="Barlow"/>
              <a:cs typeface="Barlow"/>
              <a:sym typeface="Barlow"/>
            </a:endParaRPr>
          </a:p>
        </p:txBody>
      </p:sp>
      <p:cxnSp>
        <p:nvCxnSpPr>
          <p:cNvPr id="190" name="Google Shape;190;p26"/>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191"/>
        <p:cNvGrpSpPr/>
        <p:nvPr/>
      </p:nvGrpSpPr>
      <p:grpSpPr>
        <a:xfrm>
          <a:off x="0" y="0"/>
          <a:ext cx="0" cy="0"/>
          <a:chOff x="0" y="0"/>
          <a:chExt cx="0" cy="0"/>
        </a:xfrm>
      </p:grpSpPr>
      <p:sp>
        <p:nvSpPr>
          <p:cNvPr id="192" name="Google Shape;192;p27"/>
          <p:cNvSpPr/>
          <p:nvPr/>
        </p:nvSpPr>
        <p:spPr>
          <a:xfrm>
            <a:off x="0" y="0"/>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27"/>
          <p:cNvPicPr preferRelativeResize="0"/>
          <p:nvPr/>
        </p:nvPicPr>
        <p:blipFill rotWithShape="1">
          <a:blip r:embed="rId2">
            <a:alphaModFix/>
          </a:blip>
          <a:srcRect t="7865" b="62970"/>
          <a:stretch/>
        </p:blipFill>
        <p:spPr>
          <a:xfrm>
            <a:off x="0" y="0"/>
            <a:ext cx="9144000" cy="1500300"/>
          </a:xfrm>
          <a:prstGeom prst="rect">
            <a:avLst/>
          </a:prstGeom>
          <a:noFill/>
          <a:ln>
            <a:noFill/>
          </a:ln>
        </p:spPr>
      </p:pic>
      <p:sp>
        <p:nvSpPr>
          <p:cNvPr id="194" name="Google Shape;194;p27"/>
          <p:cNvSpPr/>
          <p:nvPr/>
        </p:nvSpPr>
        <p:spPr>
          <a:xfrm>
            <a:off x="0" y="0"/>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27"/>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196"/>
        <p:cNvGrpSpPr/>
        <p:nvPr/>
      </p:nvGrpSpPr>
      <p:grpSpPr>
        <a:xfrm>
          <a:off x="0" y="0"/>
          <a:ext cx="0" cy="0"/>
          <a:chOff x="0" y="0"/>
          <a:chExt cx="0" cy="0"/>
        </a:xfrm>
      </p:grpSpPr>
      <p:pic>
        <p:nvPicPr>
          <p:cNvPr id="197" name="Google Shape;197;p28"/>
          <p:cNvPicPr preferRelativeResize="0"/>
          <p:nvPr/>
        </p:nvPicPr>
        <p:blipFill rotWithShape="1">
          <a:blip r:embed="rId2">
            <a:alphaModFix/>
          </a:blip>
          <a:srcRect l="5012" r="5003"/>
          <a:stretch/>
        </p:blipFill>
        <p:spPr>
          <a:xfrm>
            <a:off x="6054600" y="0"/>
            <a:ext cx="3089401" cy="5143500"/>
          </a:xfrm>
          <a:prstGeom prst="rect">
            <a:avLst/>
          </a:prstGeom>
          <a:noFill/>
          <a:ln>
            <a:noFill/>
          </a:ln>
        </p:spPr>
      </p:pic>
      <p:sp>
        <p:nvSpPr>
          <p:cNvPr id="198" name="Google Shape;198;p28"/>
          <p:cNvSpPr/>
          <p:nvPr/>
        </p:nvSpPr>
        <p:spPr>
          <a:xfrm>
            <a:off x="6054600" y="0"/>
            <a:ext cx="3089400" cy="51435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28"/>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 name="Google Shape;23;p4"/>
          <p:cNvSpPr txBox="1">
            <a:spLocks noGrp="1"/>
          </p:cNvSpPr>
          <p:nvPr>
            <p:ph type="body" idx="1"/>
          </p:nvPr>
        </p:nvSpPr>
        <p:spPr>
          <a:xfrm>
            <a:off x="720000" y="1045375"/>
            <a:ext cx="7704000" cy="346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150"/>
            </a:lvl1pPr>
            <a:lvl2pPr marL="914400" lvl="1" indent="-304800" rtl="0">
              <a:lnSpc>
                <a:spcPct val="100000"/>
              </a:lnSpc>
              <a:spcBef>
                <a:spcPts val="1600"/>
              </a:spcBef>
              <a:spcAft>
                <a:spcPts val="0"/>
              </a:spcAft>
              <a:buSzPts val="1200"/>
              <a:buFont typeface="Roboto Condensed Light"/>
              <a:buChar char="○"/>
              <a:defRPr/>
            </a:lvl2pPr>
            <a:lvl3pPr marL="1371600" lvl="2" indent="-304800" rtl="0">
              <a:lnSpc>
                <a:spcPct val="100000"/>
              </a:lnSpc>
              <a:spcBef>
                <a:spcPts val="1600"/>
              </a:spcBef>
              <a:spcAft>
                <a:spcPts val="0"/>
              </a:spcAft>
              <a:buSzPts val="1200"/>
              <a:buFont typeface="Roboto Condensed Light"/>
              <a:buChar char="■"/>
              <a:defRPr/>
            </a:lvl3pPr>
            <a:lvl4pPr marL="1828800" lvl="3" indent="-304800" rtl="0">
              <a:lnSpc>
                <a:spcPct val="100000"/>
              </a:lnSpc>
              <a:spcBef>
                <a:spcPts val="1600"/>
              </a:spcBef>
              <a:spcAft>
                <a:spcPts val="0"/>
              </a:spcAft>
              <a:buSzPts val="1200"/>
              <a:buFont typeface="Roboto Condensed Light"/>
              <a:buChar char="●"/>
              <a:defRPr/>
            </a:lvl4pPr>
            <a:lvl5pPr marL="2286000" lvl="4" indent="-304800" rtl="0">
              <a:lnSpc>
                <a:spcPct val="100000"/>
              </a:lnSpc>
              <a:spcBef>
                <a:spcPts val="1600"/>
              </a:spcBef>
              <a:spcAft>
                <a:spcPts val="0"/>
              </a:spcAft>
              <a:buSzPts val="1200"/>
              <a:buFont typeface="Roboto Condensed Light"/>
              <a:buChar char="○"/>
              <a:defRPr/>
            </a:lvl5pPr>
            <a:lvl6pPr marL="2743200" lvl="5" indent="-304800" rtl="0">
              <a:lnSpc>
                <a:spcPct val="100000"/>
              </a:lnSpc>
              <a:spcBef>
                <a:spcPts val="1600"/>
              </a:spcBef>
              <a:spcAft>
                <a:spcPts val="0"/>
              </a:spcAft>
              <a:buSzPts val="1200"/>
              <a:buFont typeface="Roboto Condensed Light"/>
              <a:buChar char="■"/>
              <a:defRPr/>
            </a:lvl6pPr>
            <a:lvl7pPr marL="3200400" lvl="6" indent="-304800" rtl="0">
              <a:lnSpc>
                <a:spcPct val="100000"/>
              </a:lnSpc>
              <a:spcBef>
                <a:spcPts val="1600"/>
              </a:spcBef>
              <a:spcAft>
                <a:spcPts val="0"/>
              </a:spcAft>
              <a:buSzPts val="1200"/>
              <a:buFont typeface="Roboto Condensed Light"/>
              <a:buChar char="●"/>
              <a:defRPr/>
            </a:lvl7pPr>
            <a:lvl8pPr marL="3657600" lvl="7" indent="-304800" rtl="0">
              <a:lnSpc>
                <a:spcPct val="100000"/>
              </a:lnSpc>
              <a:spcBef>
                <a:spcPts val="1600"/>
              </a:spcBef>
              <a:spcAft>
                <a:spcPts val="0"/>
              </a:spcAft>
              <a:buSzPts val="1200"/>
              <a:buFont typeface="Roboto Condensed Light"/>
              <a:buChar char="○"/>
              <a:defRPr/>
            </a:lvl8pPr>
            <a:lvl9pPr marL="4114800" lvl="8" indent="-304800" rtl="0">
              <a:lnSpc>
                <a:spcPct val="100000"/>
              </a:lnSpc>
              <a:spcBef>
                <a:spcPts val="1600"/>
              </a:spcBef>
              <a:spcAft>
                <a:spcPts val="1600"/>
              </a:spcAft>
              <a:buSzPts val="1200"/>
              <a:buFont typeface="Roboto Condensed Light"/>
              <a:buChar char="■"/>
              <a:defRPr/>
            </a:lvl9pPr>
          </a:lstStyle>
          <a:p>
            <a:endParaRPr/>
          </a:p>
        </p:txBody>
      </p:sp>
      <p:cxnSp>
        <p:nvCxnSpPr>
          <p:cNvPr id="24" name="Google Shape;24;p4"/>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p:nvPr/>
        </p:nvSpPr>
        <p:spPr>
          <a:xfrm>
            <a:off x="0" y="0"/>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Google Shape;27;p5"/>
          <p:cNvPicPr preferRelativeResize="0"/>
          <p:nvPr/>
        </p:nvPicPr>
        <p:blipFill rotWithShape="1">
          <a:blip r:embed="rId2">
            <a:alphaModFix/>
          </a:blip>
          <a:srcRect t="47913" b="22922"/>
          <a:stretch/>
        </p:blipFill>
        <p:spPr>
          <a:xfrm>
            <a:off x="0" y="0"/>
            <a:ext cx="9144000" cy="1500300"/>
          </a:xfrm>
          <a:prstGeom prst="rect">
            <a:avLst/>
          </a:prstGeom>
          <a:noFill/>
          <a:ln>
            <a:noFill/>
          </a:ln>
        </p:spPr>
      </p:pic>
      <p:sp>
        <p:nvSpPr>
          <p:cNvPr id="28" name="Google Shape;28;p5"/>
          <p:cNvSpPr/>
          <p:nvPr/>
        </p:nvSpPr>
        <p:spPr>
          <a:xfrm>
            <a:off x="0" y="0"/>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5"/>
          <p:cNvSpPr txBox="1">
            <a:spLocks noGrp="1"/>
          </p:cNvSpPr>
          <p:nvPr>
            <p:ph type="title" idx="2"/>
          </p:nvPr>
        </p:nvSpPr>
        <p:spPr>
          <a:xfrm>
            <a:off x="720000" y="2649598"/>
            <a:ext cx="27048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1" name="Google Shape;31;p5"/>
          <p:cNvSpPr txBox="1">
            <a:spLocks noGrp="1"/>
          </p:cNvSpPr>
          <p:nvPr>
            <p:ph type="title" idx="3"/>
          </p:nvPr>
        </p:nvSpPr>
        <p:spPr>
          <a:xfrm>
            <a:off x="4783697" y="2649598"/>
            <a:ext cx="27054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 name="Google Shape;32;p5"/>
          <p:cNvSpPr txBox="1">
            <a:spLocks noGrp="1"/>
          </p:cNvSpPr>
          <p:nvPr>
            <p:ph type="subTitle" idx="1"/>
          </p:nvPr>
        </p:nvSpPr>
        <p:spPr>
          <a:xfrm>
            <a:off x="4783697" y="3116182"/>
            <a:ext cx="2705400" cy="10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subTitle" idx="4"/>
          </p:nvPr>
        </p:nvSpPr>
        <p:spPr>
          <a:xfrm>
            <a:off x="720170" y="3116182"/>
            <a:ext cx="2704800" cy="10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4" name="Google Shape;34;p5"/>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cxnSp>
        <p:nvCxnSpPr>
          <p:cNvPr id="37" name="Google Shape;37;p6"/>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cxnSp>
        <p:nvCxnSpPr>
          <p:cNvPr id="39" name="Google Shape;39;p7"/>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
        <p:nvSpPr>
          <p:cNvPr id="40" name="Google Shape;40;p7"/>
          <p:cNvSpPr txBox="1">
            <a:spLocks noGrp="1"/>
          </p:cNvSpPr>
          <p:nvPr>
            <p:ph type="subTitle" idx="1"/>
          </p:nvPr>
        </p:nvSpPr>
        <p:spPr>
          <a:xfrm>
            <a:off x="970600" y="2750300"/>
            <a:ext cx="2555700" cy="118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 name="Google Shape;41;p7"/>
          <p:cNvSpPr txBox="1">
            <a:spLocks noGrp="1"/>
          </p:cNvSpPr>
          <p:nvPr>
            <p:ph type="title"/>
          </p:nvPr>
        </p:nvSpPr>
        <p:spPr>
          <a:xfrm>
            <a:off x="970600" y="1950975"/>
            <a:ext cx="255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7"/>
          <p:cNvSpPr/>
          <p:nvPr/>
        </p:nvSpPr>
        <p:spPr>
          <a:xfrm>
            <a:off x="0" y="0"/>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43;p7"/>
          <p:cNvPicPr preferRelativeResize="0"/>
          <p:nvPr/>
        </p:nvPicPr>
        <p:blipFill rotWithShape="1">
          <a:blip r:embed="rId2">
            <a:alphaModFix/>
          </a:blip>
          <a:srcRect t="20511" b="55205"/>
          <a:stretch/>
        </p:blipFill>
        <p:spPr>
          <a:xfrm>
            <a:off x="0" y="0"/>
            <a:ext cx="9143999" cy="1500300"/>
          </a:xfrm>
          <a:prstGeom prst="rect">
            <a:avLst/>
          </a:prstGeom>
          <a:noFill/>
          <a:ln>
            <a:noFill/>
          </a:ln>
        </p:spPr>
      </p:pic>
      <p:sp>
        <p:nvSpPr>
          <p:cNvPr id="44" name="Google Shape;44;p7"/>
          <p:cNvSpPr/>
          <p:nvPr/>
        </p:nvSpPr>
        <p:spPr>
          <a:xfrm>
            <a:off x="0" y="0"/>
            <a:ext cx="9144000" cy="15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blip>
          <a:srcRect t="7848" b="7848"/>
          <a:stretch/>
        </p:blipFill>
        <p:spPr>
          <a:xfrm>
            <a:off x="0" y="0"/>
            <a:ext cx="9144003" cy="5143502"/>
          </a:xfrm>
          <a:prstGeom prst="rect">
            <a:avLst/>
          </a:prstGeom>
          <a:noFill/>
          <a:ln>
            <a:noFill/>
          </a:ln>
        </p:spPr>
      </p:pic>
      <p:sp>
        <p:nvSpPr>
          <p:cNvPr id="47" name="Google Shape;47;p8"/>
          <p:cNvSpPr/>
          <p:nvPr/>
        </p:nvSpPr>
        <p:spPr>
          <a:xfrm>
            <a:off x="0" y="0"/>
            <a:ext cx="9144000" cy="5143500"/>
          </a:xfrm>
          <a:prstGeom prst="rect">
            <a:avLst/>
          </a:prstGeom>
          <a:solidFill>
            <a:srgbClr val="0A4B25">
              <a:alpha val="75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720000" y="1359692"/>
            <a:ext cx="6926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9" name="Google Shape;49;p8"/>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cxnSp>
        <p:nvCxnSpPr>
          <p:cNvPr id="50" name="Google Shape;50;p8"/>
          <p:cNvCxnSpPr/>
          <p:nvPr/>
        </p:nvCxnSpPr>
        <p:spPr>
          <a:xfrm>
            <a:off x="-24000" y="791550"/>
            <a:ext cx="618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subTitle" idx="1"/>
          </p:nvPr>
        </p:nvSpPr>
        <p:spPr>
          <a:xfrm>
            <a:off x="4036225" y="2853775"/>
            <a:ext cx="4464000" cy="8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53" name="Google Shape;53;p9"/>
          <p:cNvSpPr txBox="1">
            <a:spLocks noGrp="1"/>
          </p:cNvSpPr>
          <p:nvPr>
            <p:ph type="title"/>
          </p:nvPr>
        </p:nvSpPr>
        <p:spPr>
          <a:xfrm>
            <a:off x="4036329" y="1708125"/>
            <a:ext cx="4464000" cy="1067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0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720000" y="2848300"/>
            <a:ext cx="4051800" cy="1087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1pPr>
            <a:lvl2pPr lvl="1"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2pPr>
            <a:lvl3pPr lvl="2"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3pPr>
            <a:lvl4pPr lvl="3"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4pPr>
            <a:lvl5pPr lvl="4"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5pPr>
            <a:lvl6pPr lvl="5"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6pPr>
            <a:lvl7pPr lvl="6"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7pPr>
            <a:lvl8pPr lvl="7"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8pPr>
            <a:lvl9pPr lvl="8" rtl="0">
              <a:spcBef>
                <a:spcPts val="0"/>
              </a:spcBef>
              <a:spcAft>
                <a:spcPts val="0"/>
              </a:spcAft>
              <a:buClr>
                <a:schemeClr val="dk2"/>
              </a:buClr>
              <a:buSzPts val="3200"/>
              <a:buFont typeface="Lexend Deca"/>
              <a:buNone/>
              <a:defRPr sz="3200">
                <a:solidFill>
                  <a:schemeClr val="dk2"/>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marL="914400" lvl="1" indent="-31750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2pPr>
            <a:lvl3pPr marL="1371600" lvl="2" indent="-31750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3pPr>
            <a:lvl4pPr marL="1828800" lvl="3" indent="-31750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4pPr>
            <a:lvl5pPr marL="2286000" lvl="4" indent="-31750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5pPr>
            <a:lvl6pPr marL="2743200" lvl="5" indent="-31750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6pPr>
            <a:lvl7pPr marL="3200400" lvl="6" indent="-31750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7pPr>
            <a:lvl8pPr marL="3657600" lvl="7" indent="-317500">
              <a:lnSpc>
                <a:spcPct val="100000"/>
              </a:lnSpc>
              <a:spcBef>
                <a:spcPts val="1600"/>
              </a:spcBef>
              <a:spcAft>
                <a:spcPts val="0"/>
              </a:spcAft>
              <a:buClr>
                <a:schemeClr val="dk2"/>
              </a:buClr>
              <a:buSzPts val="1400"/>
              <a:buFont typeface="Barlow"/>
              <a:buChar char="○"/>
              <a:defRPr>
                <a:solidFill>
                  <a:schemeClr val="dk2"/>
                </a:solidFill>
                <a:latin typeface="Barlow"/>
                <a:ea typeface="Barlow"/>
                <a:cs typeface="Barlow"/>
                <a:sym typeface="Barlow"/>
              </a:defRPr>
            </a:lvl8pPr>
            <a:lvl9pPr marL="4114800" lvl="8" indent="-317500">
              <a:lnSpc>
                <a:spcPct val="100000"/>
              </a:lnSpc>
              <a:spcBef>
                <a:spcPts val="1600"/>
              </a:spcBef>
              <a:spcAft>
                <a:spcPts val="1600"/>
              </a:spcAft>
              <a:buClr>
                <a:schemeClr val="dk2"/>
              </a:buClr>
              <a:buSzPts val="1400"/>
              <a:buFont typeface="Barlow"/>
              <a:buChar char="■"/>
              <a:defRPr>
                <a:solidFill>
                  <a:schemeClr val="dk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my4kf2699x3FcEE4diKeDoWZ4sXBzzwduWDzdjet3Qo/copy#gid=567649622" TargetMode="External"/><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my4kf2699x3FcEE4diKeDoWZ4sXBzzwduWDzdjet3Qo/copy" TargetMode="External"/><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5" Type="http://schemas.openxmlformats.org/officeDocument/2006/relationships/hyperlink" Target="http://bit.ly/33VAFh3" TargetMode="External"/><Relationship Id="rId6"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7" Type="http://schemas.openxmlformats.org/officeDocument/2006/relationships/slide" Target="slide31.xml"/><Relationship Id="rId8" Type="http://schemas.openxmlformats.org/officeDocument/2006/relationships/slide" Target="slide30.xml"/><Relationship Id="rId9" Type="http://schemas.openxmlformats.org/officeDocument/2006/relationships/slide" Target="slide32.xml"/><Relationship Id="rId10"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4.jp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hyperlink" Target="https://www.freepik.com/free-photo/senior-couple-garden-with-dog_5261662.htm/?utm_source=slidesgo_template&amp;utm_medium=referral-link&amp;utm_campaign=sg_resources&amp;utm_content=freepik" TargetMode="External"/><Relationship Id="rId4" Type="http://schemas.openxmlformats.org/officeDocument/2006/relationships/hyperlink" Target="https://www.freepik.com/free-photo/senior-couple-harvesting-carrots_5261659.htm/?utm_source=slidesgo_template&amp;utm_medium=referral-link&amp;utm_campaign=sg_resources&amp;utm_content=freepik" TargetMode="External"/><Relationship Id="rId5" Type="http://schemas.openxmlformats.org/officeDocument/2006/relationships/hyperlink" Target="https://www.freepik.com/free-photo/front-view-happy-couple-with-wheelbarrow_5261663.htm/?utm_source=slidesgo_template&amp;utm_medium=referral-link&amp;utm_campaign=sg_resources&amp;utm_content=freepik" TargetMode="External"/><Relationship Id="rId6" Type="http://schemas.openxmlformats.org/officeDocument/2006/relationships/hyperlink" Target="https://www.freepik.com/free-photo/senior-couple-caring-flowers_5261666.htm/?utm_source=slidesgo_template&amp;utm_medium=referral-link&amp;utm_campaign=sg_resources&amp;utm_content=freepik" TargetMode="External"/><Relationship Id="rId7" Type="http://schemas.openxmlformats.org/officeDocument/2006/relationships/hyperlink" Target="https://www.freepik.com/free-photo/senior-couple-caring-crops_5261669.htm/?utm_source=slidesgo_template&amp;utm_medium=referral-link&amp;utm_campaign=sg_resources&amp;utm_content=freepik" TargetMode="External"/><Relationship Id="rId8" Type="http://schemas.openxmlformats.org/officeDocument/2006/relationships/hyperlink" Target="https://www.freepik.com/free-photo/front-view-senior-couple-harvesting-tomatoes_5261658.htm/?utm_source=slidesgo_template&amp;utm_medium=referral-link&amp;utm_campaign=sg_resources&amp;utm_content=freepik" TargetMode="External"/><Relationship Id="rId9" Type="http://schemas.openxmlformats.org/officeDocument/2006/relationships/hyperlink" Target="https://www.freepik.com/free-photo/front-view-senior-couple-with-gardening-accessories_5261667.htm/?utm_source=slidesgo_template&amp;utm_medium=referral-link&amp;utm_campaign=sg_resources&amp;utm_content=freepik" TargetMode="External"/><Relationship Id="rId10" Type="http://schemas.openxmlformats.org/officeDocument/2006/relationships/hyperlink" Target="https://www.freepik.com/free-photo/close-up-gardening-accesories_5261710.htm/?utm_source=slidesgo_template&amp;utm_medium=referral-link&amp;utm_campaign=sg_resources&amp;utm_content=freepik" TargetMode="External"/><Relationship Id="rId11" Type="http://schemas.openxmlformats.org/officeDocument/2006/relationships/hyperlink" Target="https://www.freepik.com/free-photo/senior-couple-harvesting-carrots_5261670.htm/?utm_source=slidesgo_template&amp;utm_medium=referral-link&amp;utm_campaign=sg_resources&amp;utm_content=freepik" TargetMode="External"/><Relationship Id="rId12" Type="http://schemas.openxmlformats.org/officeDocument/2006/relationships/hyperlink" Target="https://www.freepik.com/free-photo/senior-couple-harvesting-carrots_5261677.htm/?utm_source=slidesgo_template&amp;utm_medium=referral-link&amp;utm_campaign=sg_resources&amp;utm_content=freepik" TargetMode="External"/><Relationship Id="rId13" Type="http://schemas.openxmlformats.org/officeDocument/2006/relationships/hyperlink" Target="https://www.freepik.com/free-photo/front-view-woman-taking-care-crop_5261687.htm/?utm_source=slidesgo_template&amp;utm_medium=referral-link&amp;utm_campaign=sg_resources&amp;utm_content=freepik" TargetMode="External"/><Relationship Id="rId14" Type="http://schemas.openxmlformats.org/officeDocument/2006/relationships/hyperlink" Target="https://www.freepik.com/free-photo/close-up-woman-holding-tomatoes_5261701.htm/?utm_source=slidesgo_template&amp;utm_medium=referral-link&amp;utm_campaign=sg_resources&amp;utm_content=freepik" TargetMode="External"/><Relationship Id="rId15" Type="http://schemas.openxmlformats.org/officeDocument/2006/relationships/hyperlink" Target="https://www.freepik.com/free-photo/front-view-happy-couple-with-wheelbarrow_5261707.htm/?utm_source=slidesgo_template&amp;utm_medium=referral-link&amp;utm_campaign=sg_resources&amp;utm_content=freepik" TargetMode="External"/><Relationship Id="rId16" Type="http://schemas.openxmlformats.org/officeDocument/2006/relationships/hyperlink" Target="https://www.freepik.com/free-photo/senior-couple-harvesting-carrots_5261785.htm/?utm_source=slidesgo_template&amp;utm_medium=referral-link&amp;utm_campaign=sg_resources&amp;utm_content=freepik" TargetMode="External"/><Relationship Id="rId17" Type="http://schemas.openxmlformats.org/officeDocument/2006/relationships/hyperlink" Target="https://www.freepik.com/free-photo/front-view-senior-couple-caring-crops_5261787.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hyperlink" Target="https://www.freepik.com/free-photo/close-up-delicious-organic-cabbage_19118549.htm/?utm_source=slidesgo_template&amp;utm_medium=referral-link&amp;utm_campaign=sg_resources&amp;utm_content=freepik" TargetMode="External"/><Relationship Id="rId4" Type="http://schemas.openxmlformats.org/officeDocument/2006/relationships/hyperlink" Target="https://www.freepik.com/free-photo/high-angle-farmland-view_8762947.htm/?utm_source=slidesgo_template&amp;utm_medium=referral-link&amp;utm_campaign=sg_resources&amp;utm_content=freepik" TargetMode="External"/><Relationship Id="rId5" Type="http://schemas.openxmlformats.org/officeDocument/2006/relationships/hyperlink" Target="https://www.freepik.com/free-photo/close-up-delicious-organic-cabbage_19118548.htm/?utm_source=slidesgo_template&amp;utm_medium=referral-link&amp;utm_campaign=sg_resources&amp;utm_content=freepik" TargetMode="External"/><Relationship Id="rId6" Type="http://schemas.openxmlformats.org/officeDocument/2006/relationships/hyperlink" Target="https://www.freepik.com/free-photo/lifestyle-ecofriendly-people_19118458.htm/?utm_source=slidesgo_template&amp;utm_medium=referral-link&amp;utm_campaign=sg_resources&amp;utm_content=freepik" TargetMode="External"/><Relationship Id="rId7" Type="http://schemas.openxmlformats.org/officeDocument/2006/relationships/hyperlink" Target="https://www.freepik.com/free-photo/big-haystack-middle-field-countryside_17239650.htm/?utm_source=slidesgo_template&amp;utm_medium=referral-link&amp;utm_campaign=sg_resources&amp;utm_content=freepik" TargetMode="External"/><Relationship Id="rId8" Type="http://schemas.openxmlformats.org/officeDocument/2006/relationships/hyperlink" Target="https://www.freepik.com/free-photo/lifestyle-ecofriendly-person_19118391.htm/?utm_source=slidesgo_template&amp;utm_medium=referral-link&amp;utm_campaign=sg_resources&amp;utm_content=freepik" TargetMode="External"/><Relationship Id="rId9" Type="http://schemas.openxmlformats.org/officeDocument/2006/relationships/hyperlink" Target="https://www.freepik.com/free-photo/lifestyle-ecofriendly-person_19118384.htm/?utm_source=slidesgo_template&amp;utm_medium=referral-link&amp;utm_campaign=sg_resources&amp;utm_content=freepik" TargetMode="External"/><Relationship Id="rId10" Type="http://schemas.openxmlformats.org/officeDocument/2006/relationships/hyperlink" Target="https://www.freepik.com/free-photo/lifestyle-ecofriendly-person_19118385.htm/?utm_source=slidesgo_template&amp;utm_medium=referral-link&amp;utm_campaign=sg_resources&amp;utm_content=freepik" TargetMode="External"/><Relationship Id="rId11" Type="http://schemas.openxmlformats.org/officeDocument/2006/relationships/hyperlink" Target="https://www.freepik.com/free-photo/group-coworkers-office-posing_14667000.htm/?utm_source=slidesgo_template&amp;utm_medium=referral-link&amp;utm_campaign=sg_resources&amp;utm_content=freepik" TargetMode="External"/><Relationship Id="rId12" Type="http://schemas.openxmlformats.org/officeDocument/2006/relationships/hyperlink" Target="https://www.freepik.com/free-photo/close-up-woman-harvesting-garden_5261716.htm/?utm_source=slidesgo_template&amp;utm_medium=referral-link&amp;utm_campaign=sg_resources&amp;utm_content=freepik" TargetMode="External"/><Relationship Id="rId13" Type="http://schemas.openxmlformats.org/officeDocument/2006/relationships/hyperlink" Target="https://www.freepik.com/free-photo/senior-woman-caring-crops_5261660.htm/?utm_source=slidesgo_template&amp;utm_medium=referral-link&amp;utm_campaign=sg_resources&amp;utm_content=freepik" TargetMode="External"/><Relationship Id="rId14" Type="http://schemas.openxmlformats.org/officeDocument/2006/relationships/hyperlink" Target="https://www.freepik.com/free-photo/arranged-tools-gardening-soil_3661385.htm/?utm_source=slidesgo_template&amp;utm_medium=referral-link&amp;utm_campaign=sg_resources&amp;utm_content=freepik" TargetMode="External"/><Relationship Id="rId15" Type="http://schemas.openxmlformats.org/officeDocument/2006/relationships/hyperlink" Target="https://www.freepik.com/free-photo/senior-woman-caring-crops_5261665.htm/?utm_source=slidesgo_template&amp;utm_medium=referral-link&amp;utm_campaign=sg_resources&amp;utm_content=freepik" TargetMode="External"/><Relationship Id="rId16" Type="http://schemas.openxmlformats.org/officeDocument/2006/relationships/hyperlink" Target="https://www.freepik.com/free-photo/front-view-coworkers-posing-together-work_13296936.htm/?utm_source=slidesgo_template&amp;utm_medium=referral-link&amp;utm_campaign=sg_resources&amp;utm_content=freepik" TargetMode="External"/><Relationship Id="rId17" Type="http://schemas.openxmlformats.org/officeDocument/2006/relationships/hyperlink" Target="https://www.freepik.com/free-photo/senior-man-using-trimming-tool-bush_5261675.htm/?utm_source=slidesgo_template&amp;utm_medium=referral-link&amp;utm_campaign=sg_resources&amp;utm_content=freepik" TargetMode="External"/><Relationship Id="rId18" Type="http://schemas.openxmlformats.org/officeDocument/2006/relationships/hyperlink" Target="https://www.freepik.com/free-photo/front-view-senior-couple-with-gardening-accessories_5261661.htm/?utm_source=slidesgo_template&amp;utm_medium=referral-link&amp;utm_campaign=sg_resources&amp;utm_content=freepik" TargetMode="External"/><Relationship Id="rId19" Type="http://schemas.openxmlformats.org/officeDocument/2006/relationships/hyperlink" Target="https://www.freepik.com/free-photo/countryside-farm-life-with-tractor_8623453.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ctrTitle"/>
          </p:nvPr>
        </p:nvSpPr>
        <p:spPr>
          <a:xfrm>
            <a:off x="720000" y="1487600"/>
            <a:ext cx="5687100" cy="186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Agribusiness Company Profile</a:t>
            </a:r>
            <a:endParaRPr/>
          </a:p>
        </p:txBody>
      </p:sp>
      <p:sp>
        <p:nvSpPr>
          <p:cNvPr id="211" name="Google Shape;211;p32"/>
          <p:cNvSpPr txBox="1">
            <a:spLocks noGrp="1"/>
          </p:cNvSpPr>
          <p:nvPr>
            <p:ph type="subTitle" idx="1"/>
          </p:nvPr>
        </p:nvSpPr>
        <p:spPr>
          <a:xfrm>
            <a:off x="720000" y="3484893"/>
            <a:ext cx="43440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sp>
        <p:nvSpPr>
          <p:cNvPr id="212" name="Google Shape;212;p32"/>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
        <p:nvSpPr>
          <p:cNvPr id="213" name="Google Shape;213;p32"/>
          <p:cNvSpPr/>
          <p:nvPr/>
        </p:nvSpPr>
        <p:spPr>
          <a:xfrm>
            <a:off x="719998" y="629999"/>
            <a:ext cx="602516" cy="605645"/>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locations</a:t>
            </a:r>
            <a:endParaRPr/>
          </a:p>
        </p:txBody>
      </p:sp>
      <p:sp>
        <p:nvSpPr>
          <p:cNvPr id="335" name="Google Shape;335;p41"/>
          <p:cNvSpPr txBox="1"/>
          <p:nvPr/>
        </p:nvSpPr>
        <p:spPr>
          <a:xfrm>
            <a:off x="6438000" y="1067625"/>
            <a:ext cx="1986000" cy="52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a:solidFill>
                  <a:schemeClr val="lt1"/>
                </a:solidFill>
                <a:latin typeface="Lexend Deca"/>
                <a:ea typeface="Lexend Deca"/>
                <a:cs typeface="Lexend Deca"/>
                <a:sym typeface="Lexend Deca"/>
              </a:rPr>
              <a:t>Mercury</a:t>
            </a:r>
            <a:endParaRPr sz="2200">
              <a:solidFill>
                <a:schemeClr val="lt1"/>
              </a:solidFill>
              <a:latin typeface="Lexend Deca"/>
              <a:ea typeface="Lexend Deca"/>
              <a:cs typeface="Lexend Deca"/>
              <a:sym typeface="Lexend Deca"/>
            </a:endParaRPr>
          </a:p>
        </p:txBody>
      </p:sp>
      <p:sp>
        <p:nvSpPr>
          <p:cNvPr id="336" name="Google Shape;336;p41"/>
          <p:cNvSpPr txBox="1"/>
          <p:nvPr/>
        </p:nvSpPr>
        <p:spPr>
          <a:xfrm>
            <a:off x="6438000" y="1577950"/>
            <a:ext cx="1986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Barlow"/>
                <a:ea typeface="Barlow"/>
                <a:cs typeface="Barlow"/>
                <a:sym typeface="Barlow"/>
              </a:rPr>
              <a:t>It’s the closest planet to the Sun</a:t>
            </a:r>
            <a:endParaRPr>
              <a:solidFill>
                <a:schemeClr val="dk2"/>
              </a:solidFill>
              <a:latin typeface="Barlow"/>
              <a:ea typeface="Barlow"/>
              <a:cs typeface="Barlow"/>
              <a:sym typeface="Barlow"/>
            </a:endParaRPr>
          </a:p>
        </p:txBody>
      </p:sp>
      <p:sp>
        <p:nvSpPr>
          <p:cNvPr id="337" name="Google Shape;337;p41"/>
          <p:cNvSpPr txBox="1"/>
          <p:nvPr/>
        </p:nvSpPr>
        <p:spPr>
          <a:xfrm>
            <a:off x="6438000" y="3213575"/>
            <a:ext cx="1986000" cy="52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a:solidFill>
                  <a:schemeClr val="lt1"/>
                </a:solidFill>
                <a:latin typeface="Lexend Deca"/>
                <a:ea typeface="Lexend Deca"/>
                <a:cs typeface="Lexend Deca"/>
                <a:sym typeface="Lexend Deca"/>
              </a:rPr>
              <a:t>Jupiter</a:t>
            </a:r>
            <a:endParaRPr sz="2200">
              <a:solidFill>
                <a:schemeClr val="lt1"/>
              </a:solidFill>
              <a:latin typeface="Lexend Deca"/>
              <a:ea typeface="Lexend Deca"/>
              <a:cs typeface="Lexend Deca"/>
              <a:sym typeface="Lexend Deca"/>
            </a:endParaRPr>
          </a:p>
        </p:txBody>
      </p:sp>
      <p:sp>
        <p:nvSpPr>
          <p:cNvPr id="338" name="Google Shape;338;p41"/>
          <p:cNvSpPr txBox="1"/>
          <p:nvPr/>
        </p:nvSpPr>
        <p:spPr>
          <a:xfrm>
            <a:off x="6438000" y="3723900"/>
            <a:ext cx="1986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Barlow"/>
                <a:ea typeface="Barlow"/>
                <a:cs typeface="Barlow"/>
                <a:sym typeface="Barlow"/>
              </a:rPr>
              <a:t>Jupiter is the biggest planet of them all</a:t>
            </a:r>
            <a:endParaRPr>
              <a:solidFill>
                <a:schemeClr val="dk2"/>
              </a:solidFill>
              <a:latin typeface="Barlow"/>
              <a:ea typeface="Barlow"/>
              <a:cs typeface="Barlow"/>
              <a:sym typeface="Barlow"/>
            </a:endParaRPr>
          </a:p>
        </p:txBody>
      </p:sp>
      <p:sp>
        <p:nvSpPr>
          <p:cNvPr id="339" name="Google Shape;339;p41"/>
          <p:cNvSpPr txBox="1"/>
          <p:nvPr/>
        </p:nvSpPr>
        <p:spPr>
          <a:xfrm>
            <a:off x="6437998" y="2140600"/>
            <a:ext cx="1986000" cy="52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a:solidFill>
                  <a:schemeClr val="lt1"/>
                </a:solidFill>
                <a:latin typeface="Lexend Deca"/>
                <a:ea typeface="Lexend Deca"/>
                <a:cs typeface="Lexend Deca"/>
                <a:sym typeface="Lexend Deca"/>
              </a:rPr>
              <a:t>Saturn</a:t>
            </a:r>
            <a:endParaRPr sz="2200">
              <a:solidFill>
                <a:schemeClr val="lt1"/>
              </a:solidFill>
              <a:latin typeface="Lexend Deca"/>
              <a:ea typeface="Lexend Deca"/>
              <a:cs typeface="Lexend Deca"/>
              <a:sym typeface="Lexend Deca"/>
            </a:endParaRPr>
          </a:p>
        </p:txBody>
      </p:sp>
      <p:sp>
        <p:nvSpPr>
          <p:cNvPr id="340" name="Google Shape;340;p41"/>
          <p:cNvSpPr txBox="1"/>
          <p:nvPr/>
        </p:nvSpPr>
        <p:spPr>
          <a:xfrm>
            <a:off x="6437998" y="2650925"/>
            <a:ext cx="1986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Barlow"/>
                <a:ea typeface="Barlow"/>
                <a:cs typeface="Barlow"/>
                <a:sym typeface="Barlow"/>
              </a:rPr>
              <a:t>It’s composed of hydrogen and helium</a:t>
            </a:r>
            <a:endParaRPr>
              <a:solidFill>
                <a:schemeClr val="dk2"/>
              </a:solidFill>
              <a:latin typeface="Barlow"/>
              <a:ea typeface="Barlow"/>
              <a:cs typeface="Barlow"/>
              <a:sym typeface="Barlow"/>
            </a:endParaRPr>
          </a:p>
        </p:txBody>
      </p:sp>
      <p:grpSp>
        <p:nvGrpSpPr>
          <p:cNvPr id="341" name="Google Shape;341;p41"/>
          <p:cNvGrpSpPr/>
          <p:nvPr/>
        </p:nvGrpSpPr>
        <p:grpSpPr>
          <a:xfrm>
            <a:off x="834133" y="1535705"/>
            <a:ext cx="4679928" cy="2493168"/>
            <a:chOff x="233350" y="949250"/>
            <a:chExt cx="7137300" cy="3802300"/>
          </a:xfrm>
        </p:grpSpPr>
        <p:sp>
          <p:nvSpPr>
            <p:cNvPr id="342" name="Google Shape;342;p4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3" name="Google Shape;393;p41"/>
          <p:cNvCxnSpPr>
            <a:stCxn id="394" idx="6"/>
            <a:endCxn id="335" idx="1"/>
          </p:cNvCxnSpPr>
          <p:nvPr/>
        </p:nvCxnSpPr>
        <p:spPr>
          <a:xfrm rot="10800000" flipH="1">
            <a:off x="3723475" y="1331350"/>
            <a:ext cx="2714400" cy="584100"/>
          </a:xfrm>
          <a:prstGeom prst="bentConnector3">
            <a:avLst>
              <a:gd name="adj1" fmla="val 50002"/>
            </a:avLst>
          </a:prstGeom>
          <a:noFill/>
          <a:ln w="9525" cap="flat" cmpd="sng">
            <a:solidFill>
              <a:schemeClr val="dk2"/>
            </a:solidFill>
            <a:prstDash val="solid"/>
            <a:round/>
            <a:headEnd type="oval" w="med" len="med"/>
            <a:tailEnd type="oval" w="med" len="med"/>
          </a:ln>
        </p:spPr>
      </p:cxnSp>
      <p:cxnSp>
        <p:nvCxnSpPr>
          <p:cNvPr id="395" name="Google Shape;395;p41"/>
          <p:cNvCxnSpPr>
            <a:stCxn id="339" idx="1"/>
            <a:endCxn id="396" idx="6"/>
          </p:cNvCxnSpPr>
          <p:nvPr/>
        </p:nvCxnSpPr>
        <p:spPr>
          <a:xfrm flipH="1">
            <a:off x="1885798" y="2404450"/>
            <a:ext cx="4552200" cy="489000"/>
          </a:xfrm>
          <a:prstGeom prst="bentConnector3">
            <a:avLst>
              <a:gd name="adj1" fmla="val 50001"/>
            </a:avLst>
          </a:prstGeom>
          <a:noFill/>
          <a:ln w="9525" cap="flat" cmpd="sng">
            <a:solidFill>
              <a:schemeClr val="dk2"/>
            </a:solidFill>
            <a:prstDash val="solid"/>
            <a:round/>
            <a:headEnd type="oval" w="med" len="med"/>
            <a:tailEnd type="oval" w="med" len="med"/>
          </a:ln>
        </p:spPr>
      </p:cxnSp>
      <p:cxnSp>
        <p:nvCxnSpPr>
          <p:cNvPr id="397" name="Google Shape;397;p41"/>
          <p:cNvCxnSpPr>
            <a:stCxn id="337" idx="1"/>
            <a:endCxn id="398" idx="6"/>
          </p:cNvCxnSpPr>
          <p:nvPr/>
        </p:nvCxnSpPr>
        <p:spPr>
          <a:xfrm rot="10800000">
            <a:off x="4482000" y="3045725"/>
            <a:ext cx="1956000" cy="431700"/>
          </a:xfrm>
          <a:prstGeom prst="bentConnector3">
            <a:avLst>
              <a:gd name="adj1" fmla="val 50001"/>
            </a:avLst>
          </a:prstGeom>
          <a:noFill/>
          <a:ln w="9525" cap="flat" cmpd="sng">
            <a:solidFill>
              <a:schemeClr val="dk2"/>
            </a:solidFill>
            <a:prstDash val="solid"/>
            <a:round/>
            <a:headEnd type="oval" w="med" len="med"/>
            <a:tailEnd type="oval" w="med" len="med"/>
          </a:ln>
        </p:spPr>
      </p:cxnSp>
      <p:sp>
        <p:nvSpPr>
          <p:cNvPr id="396" name="Google Shape;396;p41"/>
          <p:cNvSpPr/>
          <p:nvPr/>
        </p:nvSpPr>
        <p:spPr>
          <a:xfrm>
            <a:off x="1685863" y="2793425"/>
            <a:ext cx="199800" cy="199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1"/>
          <p:cNvSpPr/>
          <p:nvPr/>
        </p:nvSpPr>
        <p:spPr>
          <a:xfrm>
            <a:off x="3523675" y="1815550"/>
            <a:ext cx="199800" cy="199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a:off x="4282150" y="2945825"/>
            <a:ext cx="199800" cy="199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2"/>
          <p:cNvSpPr txBox="1">
            <a:spLocks noGrp="1"/>
          </p:cNvSpPr>
          <p:nvPr>
            <p:ph type="subTitle" idx="13"/>
          </p:nvPr>
        </p:nvSpPr>
        <p:spPr>
          <a:xfrm>
            <a:off x="5951885" y="2229970"/>
            <a:ext cx="1845600"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404" name="Google Shape;404;p42"/>
          <p:cNvSpPr txBox="1">
            <a:spLocks noGrp="1"/>
          </p:cNvSpPr>
          <p:nvPr>
            <p:ph type="subTitle" idx="15"/>
          </p:nvPr>
        </p:nvSpPr>
        <p:spPr>
          <a:xfrm>
            <a:off x="5951978" y="3581985"/>
            <a:ext cx="1845600"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405" name="Google Shape;405;p42"/>
          <p:cNvSpPr txBox="1">
            <a:spLocks noGrp="1"/>
          </p:cNvSpPr>
          <p:nvPr>
            <p:ph type="title" idx="9"/>
          </p:nvPr>
        </p:nvSpPr>
        <p:spPr>
          <a:xfrm>
            <a:off x="5951881" y="1866876"/>
            <a:ext cx="1845600" cy="3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06" name="Google Shape;406;p42"/>
          <p:cNvSpPr txBox="1">
            <a:spLocks noGrp="1"/>
          </p:cNvSpPr>
          <p:nvPr>
            <p:ph type="title" idx="14"/>
          </p:nvPr>
        </p:nvSpPr>
        <p:spPr>
          <a:xfrm>
            <a:off x="5951875" y="3218880"/>
            <a:ext cx="1845600" cy="3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407" name="Google Shape;40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a:t>
            </a:r>
            <a:endParaRPr/>
          </a:p>
        </p:txBody>
      </p:sp>
      <p:sp>
        <p:nvSpPr>
          <p:cNvPr id="408" name="Google Shape;408;p42"/>
          <p:cNvSpPr txBox="1">
            <a:spLocks noGrp="1"/>
          </p:cNvSpPr>
          <p:nvPr>
            <p:ph type="title" idx="2"/>
          </p:nvPr>
        </p:nvSpPr>
        <p:spPr>
          <a:xfrm>
            <a:off x="1346500" y="1866876"/>
            <a:ext cx="1845600" cy="3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09" name="Google Shape;409;p42"/>
          <p:cNvSpPr txBox="1">
            <a:spLocks noGrp="1"/>
          </p:cNvSpPr>
          <p:nvPr>
            <p:ph type="subTitle" idx="1"/>
          </p:nvPr>
        </p:nvSpPr>
        <p:spPr>
          <a:xfrm>
            <a:off x="1346489" y="2229970"/>
            <a:ext cx="1845600"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410" name="Google Shape;410;p42"/>
          <p:cNvSpPr txBox="1">
            <a:spLocks noGrp="1"/>
          </p:cNvSpPr>
          <p:nvPr>
            <p:ph type="title" idx="3"/>
          </p:nvPr>
        </p:nvSpPr>
        <p:spPr>
          <a:xfrm>
            <a:off x="3649190" y="1866876"/>
            <a:ext cx="1845600" cy="3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11" name="Google Shape;411;p42"/>
          <p:cNvSpPr txBox="1">
            <a:spLocks noGrp="1"/>
          </p:cNvSpPr>
          <p:nvPr>
            <p:ph type="subTitle" idx="4"/>
          </p:nvPr>
        </p:nvSpPr>
        <p:spPr>
          <a:xfrm>
            <a:off x="3649221" y="2229970"/>
            <a:ext cx="1845600"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412" name="Google Shape;412;p42"/>
          <p:cNvSpPr txBox="1">
            <a:spLocks noGrp="1"/>
          </p:cNvSpPr>
          <p:nvPr>
            <p:ph type="title" idx="5"/>
          </p:nvPr>
        </p:nvSpPr>
        <p:spPr>
          <a:xfrm>
            <a:off x="1346500" y="3218880"/>
            <a:ext cx="1845600" cy="3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413" name="Google Shape;413;p42"/>
          <p:cNvSpPr txBox="1">
            <a:spLocks noGrp="1"/>
          </p:cNvSpPr>
          <p:nvPr>
            <p:ph type="subTitle" idx="6"/>
          </p:nvPr>
        </p:nvSpPr>
        <p:spPr>
          <a:xfrm>
            <a:off x="1346489" y="3581985"/>
            <a:ext cx="1845600"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414" name="Google Shape;414;p42"/>
          <p:cNvSpPr txBox="1">
            <a:spLocks noGrp="1"/>
          </p:cNvSpPr>
          <p:nvPr>
            <p:ph type="title" idx="7"/>
          </p:nvPr>
        </p:nvSpPr>
        <p:spPr>
          <a:xfrm>
            <a:off x="3649221" y="3218880"/>
            <a:ext cx="1845600" cy="3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415" name="Google Shape;415;p42"/>
          <p:cNvSpPr txBox="1">
            <a:spLocks noGrp="1"/>
          </p:cNvSpPr>
          <p:nvPr>
            <p:ph type="subTitle" idx="8"/>
          </p:nvPr>
        </p:nvSpPr>
        <p:spPr>
          <a:xfrm>
            <a:off x="3649221" y="3581985"/>
            <a:ext cx="1845600"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grpSp>
        <p:nvGrpSpPr>
          <p:cNvPr id="416" name="Google Shape;416;p42"/>
          <p:cNvGrpSpPr/>
          <p:nvPr/>
        </p:nvGrpSpPr>
        <p:grpSpPr>
          <a:xfrm>
            <a:off x="2090425" y="2807442"/>
            <a:ext cx="355557" cy="354616"/>
            <a:chOff x="-34005425" y="3945575"/>
            <a:chExt cx="293025" cy="292250"/>
          </a:xfrm>
        </p:grpSpPr>
        <p:sp>
          <p:nvSpPr>
            <p:cNvPr id="417" name="Google Shape;417;p4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2"/>
          <p:cNvGrpSpPr/>
          <p:nvPr/>
        </p:nvGrpSpPr>
        <p:grpSpPr>
          <a:xfrm>
            <a:off x="4394664" y="2806972"/>
            <a:ext cx="354586" cy="355557"/>
            <a:chOff x="-33645475" y="3944800"/>
            <a:chExt cx="292225" cy="293025"/>
          </a:xfrm>
        </p:grpSpPr>
        <p:sp>
          <p:nvSpPr>
            <p:cNvPr id="421" name="Google Shape;421;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2"/>
          <p:cNvGrpSpPr/>
          <p:nvPr/>
        </p:nvGrpSpPr>
        <p:grpSpPr>
          <a:xfrm>
            <a:off x="6697948" y="2806972"/>
            <a:ext cx="353645" cy="355557"/>
            <a:chOff x="-33286325" y="3944800"/>
            <a:chExt cx="291450" cy="293025"/>
          </a:xfrm>
        </p:grpSpPr>
        <p:sp>
          <p:nvSpPr>
            <p:cNvPr id="432" name="Google Shape;432;p4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2"/>
          <p:cNvGrpSpPr/>
          <p:nvPr/>
        </p:nvGrpSpPr>
        <p:grpSpPr>
          <a:xfrm>
            <a:off x="2090910" y="1461639"/>
            <a:ext cx="354586" cy="354343"/>
            <a:chOff x="-34004625" y="3585850"/>
            <a:chExt cx="292225" cy="292025"/>
          </a:xfrm>
        </p:grpSpPr>
        <p:sp>
          <p:nvSpPr>
            <p:cNvPr id="437" name="Google Shape;437;p4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2"/>
          <p:cNvGrpSpPr/>
          <p:nvPr/>
        </p:nvGrpSpPr>
        <p:grpSpPr>
          <a:xfrm>
            <a:off x="4394194" y="1461518"/>
            <a:ext cx="355526" cy="354586"/>
            <a:chOff x="-33646250" y="3586425"/>
            <a:chExt cx="293000" cy="292225"/>
          </a:xfrm>
        </p:grpSpPr>
        <p:sp>
          <p:nvSpPr>
            <p:cNvPr id="443" name="Google Shape;443;p4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42"/>
          <p:cNvGrpSpPr/>
          <p:nvPr/>
        </p:nvGrpSpPr>
        <p:grpSpPr>
          <a:xfrm>
            <a:off x="6697948" y="1461988"/>
            <a:ext cx="353645" cy="353645"/>
            <a:chOff x="-33286325" y="3586425"/>
            <a:chExt cx="291450" cy="291450"/>
          </a:xfrm>
        </p:grpSpPr>
        <p:sp>
          <p:nvSpPr>
            <p:cNvPr id="446" name="Google Shape;446;p4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42"/>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sellers</a:t>
            </a:r>
            <a:endParaRPr b="1"/>
          </a:p>
        </p:txBody>
      </p:sp>
      <p:sp>
        <p:nvSpPr>
          <p:cNvPr id="457" name="Google Shape;457;p43"/>
          <p:cNvSpPr txBox="1"/>
          <p:nvPr/>
        </p:nvSpPr>
        <p:spPr>
          <a:xfrm>
            <a:off x="1306163" y="2179400"/>
            <a:ext cx="19728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93C5A1"/>
                </a:solidFill>
                <a:latin typeface="Lexend Deca"/>
                <a:ea typeface="Lexend Deca"/>
                <a:cs typeface="Lexend Deca"/>
                <a:sym typeface="Lexend Deca"/>
              </a:rPr>
              <a:t>Mercury</a:t>
            </a:r>
            <a:endParaRPr sz="2200">
              <a:solidFill>
                <a:srgbClr val="93C5A1"/>
              </a:solidFill>
              <a:latin typeface="Lexend Deca"/>
              <a:ea typeface="Lexend Deca"/>
              <a:cs typeface="Lexend Deca"/>
              <a:sym typeface="Lexend Deca"/>
            </a:endParaRPr>
          </a:p>
        </p:txBody>
      </p:sp>
      <p:sp>
        <p:nvSpPr>
          <p:cNvPr id="458" name="Google Shape;458;p43"/>
          <p:cNvSpPr txBox="1"/>
          <p:nvPr/>
        </p:nvSpPr>
        <p:spPr>
          <a:xfrm>
            <a:off x="3600200" y="1950800"/>
            <a:ext cx="19728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93C5A1"/>
                </a:solidFill>
                <a:latin typeface="Lexend Deca"/>
                <a:ea typeface="Lexend Deca"/>
                <a:cs typeface="Lexend Deca"/>
                <a:sym typeface="Lexend Deca"/>
              </a:rPr>
              <a:t>Venus</a:t>
            </a:r>
            <a:endParaRPr sz="2200">
              <a:solidFill>
                <a:srgbClr val="93C5A1"/>
              </a:solidFill>
              <a:latin typeface="Lexend Deca"/>
              <a:ea typeface="Lexend Deca"/>
              <a:cs typeface="Lexend Deca"/>
              <a:sym typeface="Lexend Deca"/>
            </a:endParaRPr>
          </a:p>
        </p:txBody>
      </p:sp>
      <p:sp>
        <p:nvSpPr>
          <p:cNvPr id="459" name="Google Shape;459;p43"/>
          <p:cNvSpPr txBox="1"/>
          <p:nvPr/>
        </p:nvSpPr>
        <p:spPr>
          <a:xfrm>
            <a:off x="3600225" y="2399302"/>
            <a:ext cx="1972800" cy="75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Barlow"/>
                <a:ea typeface="Barlow"/>
                <a:cs typeface="Barlow"/>
                <a:sym typeface="Barlow"/>
              </a:rPr>
              <a:t>Venus is the second planet from the Sun</a:t>
            </a:r>
            <a:endParaRPr>
              <a:solidFill>
                <a:srgbClr val="FFFFFF"/>
              </a:solidFill>
              <a:latin typeface="Barlow"/>
              <a:ea typeface="Barlow"/>
              <a:cs typeface="Barlow"/>
              <a:sym typeface="Barlow"/>
            </a:endParaRPr>
          </a:p>
        </p:txBody>
      </p:sp>
      <p:sp>
        <p:nvSpPr>
          <p:cNvPr id="460" name="Google Shape;460;p43"/>
          <p:cNvSpPr txBox="1"/>
          <p:nvPr/>
        </p:nvSpPr>
        <p:spPr>
          <a:xfrm>
            <a:off x="1306175" y="2620125"/>
            <a:ext cx="1972800" cy="75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Barlow"/>
                <a:ea typeface="Barlow"/>
                <a:cs typeface="Barlow"/>
                <a:sym typeface="Barlow"/>
              </a:rPr>
              <a:t>It’s the closest planet to the Sun</a:t>
            </a:r>
            <a:endParaRPr>
              <a:solidFill>
                <a:srgbClr val="FFFFFF"/>
              </a:solidFill>
              <a:latin typeface="Barlow"/>
              <a:ea typeface="Barlow"/>
              <a:cs typeface="Barlow"/>
              <a:sym typeface="Barlow"/>
            </a:endParaRPr>
          </a:p>
        </p:txBody>
      </p:sp>
      <p:sp>
        <p:nvSpPr>
          <p:cNvPr id="461" name="Google Shape;461;p43"/>
          <p:cNvSpPr txBox="1"/>
          <p:nvPr/>
        </p:nvSpPr>
        <p:spPr>
          <a:xfrm>
            <a:off x="5865038" y="2179400"/>
            <a:ext cx="19728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93C5A1"/>
                </a:solidFill>
                <a:latin typeface="Lexend Deca"/>
                <a:ea typeface="Lexend Deca"/>
                <a:cs typeface="Lexend Deca"/>
                <a:sym typeface="Lexend Deca"/>
              </a:rPr>
              <a:t>Mars</a:t>
            </a:r>
            <a:endParaRPr sz="2200">
              <a:solidFill>
                <a:srgbClr val="93C5A1"/>
              </a:solidFill>
              <a:latin typeface="Lexend Deca"/>
              <a:ea typeface="Lexend Deca"/>
              <a:cs typeface="Lexend Deca"/>
              <a:sym typeface="Lexend Deca"/>
            </a:endParaRPr>
          </a:p>
        </p:txBody>
      </p:sp>
      <p:sp>
        <p:nvSpPr>
          <p:cNvPr id="462" name="Google Shape;462;p43"/>
          <p:cNvSpPr txBox="1"/>
          <p:nvPr/>
        </p:nvSpPr>
        <p:spPr>
          <a:xfrm>
            <a:off x="5865050" y="2620125"/>
            <a:ext cx="1972800" cy="75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Barlow"/>
                <a:ea typeface="Barlow"/>
                <a:cs typeface="Barlow"/>
                <a:sym typeface="Barlow"/>
              </a:rPr>
              <a:t>Mars is actually a very cold place</a:t>
            </a:r>
            <a:endParaRPr>
              <a:solidFill>
                <a:srgbClr val="FFFFFF"/>
              </a:solidFill>
              <a:latin typeface="Barlow"/>
              <a:ea typeface="Barlow"/>
              <a:cs typeface="Barlow"/>
              <a:sym typeface="Barlow"/>
            </a:endParaRPr>
          </a:p>
        </p:txBody>
      </p:sp>
      <p:sp>
        <p:nvSpPr>
          <p:cNvPr id="463" name="Google Shape;463;p43"/>
          <p:cNvSpPr/>
          <p:nvPr/>
        </p:nvSpPr>
        <p:spPr>
          <a:xfrm>
            <a:off x="2111949" y="1613568"/>
            <a:ext cx="361250" cy="473920"/>
          </a:xfrm>
          <a:custGeom>
            <a:avLst/>
            <a:gdLst/>
            <a:ahLst/>
            <a:cxnLst/>
            <a:rect l="l" t="t" r="r" b="b"/>
            <a:pathLst>
              <a:path w="9295" h="12194" extrusionOk="0">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43"/>
          <p:cNvGrpSpPr/>
          <p:nvPr/>
        </p:nvGrpSpPr>
        <p:grpSpPr>
          <a:xfrm>
            <a:off x="4378468" y="1384987"/>
            <a:ext cx="416283" cy="473881"/>
            <a:chOff x="-20904875" y="2788575"/>
            <a:chExt cx="267775" cy="304825"/>
          </a:xfrm>
        </p:grpSpPr>
        <p:sp>
          <p:nvSpPr>
            <p:cNvPr id="465" name="Google Shape;465;p43"/>
            <p:cNvSpPr/>
            <p:nvPr/>
          </p:nvSpPr>
          <p:spPr>
            <a:xfrm>
              <a:off x="-20904875" y="2788575"/>
              <a:ext cx="267775" cy="304825"/>
            </a:xfrm>
            <a:custGeom>
              <a:avLst/>
              <a:gdLst/>
              <a:ahLst/>
              <a:cxnLst/>
              <a:rect l="l" t="t" r="r" b="b"/>
              <a:pathLst>
                <a:path w="10711" h="12193" extrusionOk="0">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20788300" y="2842125"/>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43"/>
          <p:cNvSpPr/>
          <p:nvPr/>
        </p:nvSpPr>
        <p:spPr>
          <a:xfrm>
            <a:off x="6615701" y="1612966"/>
            <a:ext cx="471471" cy="475125"/>
          </a:xfrm>
          <a:custGeom>
            <a:avLst/>
            <a:gdLst/>
            <a:ahLst/>
            <a:cxnLst/>
            <a:rect l="l" t="t" r="r" b="b"/>
            <a:pathLst>
              <a:path w="12131" h="12225" extrusionOk="0">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 name="Google Shape;468;p43"/>
          <p:cNvCxnSpPr>
            <a:stCxn id="460" idx="2"/>
            <a:endCxn id="469" idx="0"/>
          </p:cNvCxnSpPr>
          <p:nvPr/>
        </p:nvCxnSpPr>
        <p:spPr>
          <a:xfrm>
            <a:off x="2292575" y="3373725"/>
            <a:ext cx="0" cy="407700"/>
          </a:xfrm>
          <a:prstGeom prst="straightConnector1">
            <a:avLst/>
          </a:prstGeom>
          <a:noFill/>
          <a:ln w="9525" cap="flat" cmpd="sng">
            <a:solidFill>
              <a:srgbClr val="FFFFFF"/>
            </a:solidFill>
            <a:prstDash val="solid"/>
            <a:round/>
            <a:headEnd type="none" w="med" len="med"/>
            <a:tailEnd type="oval" w="med" len="med"/>
          </a:ln>
        </p:spPr>
      </p:cxnSp>
      <p:cxnSp>
        <p:nvCxnSpPr>
          <p:cNvPr id="470" name="Google Shape;470;p43"/>
          <p:cNvCxnSpPr>
            <a:stCxn id="459" idx="2"/>
            <a:endCxn id="471" idx="0"/>
          </p:cNvCxnSpPr>
          <p:nvPr/>
        </p:nvCxnSpPr>
        <p:spPr>
          <a:xfrm flipH="1">
            <a:off x="4571925" y="3152902"/>
            <a:ext cx="14700" cy="628500"/>
          </a:xfrm>
          <a:prstGeom prst="straightConnector1">
            <a:avLst/>
          </a:prstGeom>
          <a:noFill/>
          <a:ln w="9525" cap="flat" cmpd="sng">
            <a:solidFill>
              <a:srgbClr val="FFFFFF"/>
            </a:solidFill>
            <a:prstDash val="solid"/>
            <a:round/>
            <a:headEnd type="none" w="med" len="med"/>
            <a:tailEnd type="oval" w="med" len="med"/>
          </a:ln>
        </p:spPr>
      </p:cxnSp>
      <p:cxnSp>
        <p:nvCxnSpPr>
          <p:cNvPr id="472" name="Google Shape;472;p43"/>
          <p:cNvCxnSpPr>
            <a:stCxn id="462" idx="2"/>
            <a:endCxn id="473" idx="0"/>
          </p:cNvCxnSpPr>
          <p:nvPr/>
        </p:nvCxnSpPr>
        <p:spPr>
          <a:xfrm>
            <a:off x="6851450" y="3373725"/>
            <a:ext cx="0" cy="407700"/>
          </a:xfrm>
          <a:prstGeom prst="straightConnector1">
            <a:avLst/>
          </a:prstGeom>
          <a:noFill/>
          <a:ln w="9525" cap="flat" cmpd="sng">
            <a:solidFill>
              <a:srgbClr val="FFFFFF"/>
            </a:solidFill>
            <a:prstDash val="solid"/>
            <a:round/>
            <a:headEnd type="none" w="med" len="med"/>
            <a:tailEnd type="oval" w="med" len="med"/>
          </a:ln>
        </p:spPr>
      </p:cxnSp>
      <p:sp>
        <p:nvSpPr>
          <p:cNvPr id="469" name="Google Shape;469;p43"/>
          <p:cNvSpPr txBox="1"/>
          <p:nvPr/>
        </p:nvSpPr>
        <p:spPr>
          <a:xfrm>
            <a:off x="1306163" y="3781550"/>
            <a:ext cx="19728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FFFFFF"/>
                </a:solidFill>
                <a:latin typeface="Lexend Deca"/>
                <a:ea typeface="Lexend Deca"/>
                <a:cs typeface="Lexend Deca"/>
                <a:sym typeface="Lexend Deca"/>
              </a:rPr>
              <a:t>2</a:t>
            </a:r>
            <a:r>
              <a:rPr lang="en" sz="2200" baseline="30000">
                <a:solidFill>
                  <a:srgbClr val="FFFFFF"/>
                </a:solidFill>
                <a:latin typeface="Lexend Deca"/>
                <a:ea typeface="Lexend Deca"/>
                <a:cs typeface="Lexend Deca"/>
                <a:sym typeface="Lexend Deca"/>
              </a:rPr>
              <a:t>nd</a:t>
            </a:r>
            <a:endParaRPr sz="2200" baseline="30000">
              <a:solidFill>
                <a:srgbClr val="FFFFFF"/>
              </a:solidFill>
              <a:latin typeface="Lexend Deca"/>
              <a:ea typeface="Lexend Deca"/>
              <a:cs typeface="Lexend Deca"/>
              <a:sym typeface="Lexend Deca"/>
            </a:endParaRPr>
          </a:p>
        </p:txBody>
      </p:sp>
      <p:sp>
        <p:nvSpPr>
          <p:cNvPr id="473" name="Google Shape;473;p43"/>
          <p:cNvSpPr txBox="1"/>
          <p:nvPr/>
        </p:nvSpPr>
        <p:spPr>
          <a:xfrm>
            <a:off x="5865025" y="3781550"/>
            <a:ext cx="19728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FFFFFF"/>
                </a:solidFill>
                <a:latin typeface="Lexend Deca"/>
                <a:ea typeface="Lexend Deca"/>
                <a:cs typeface="Lexend Deca"/>
                <a:sym typeface="Lexend Deca"/>
              </a:rPr>
              <a:t>3</a:t>
            </a:r>
            <a:r>
              <a:rPr lang="en" sz="2200" baseline="30000">
                <a:solidFill>
                  <a:srgbClr val="FFFFFF"/>
                </a:solidFill>
                <a:latin typeface="Lexend Deca"/>
                <a:ea typeface="Lexend Deca"/>
                <a:cs typeface="Lexend Deca"/>
                <a:sym typeface="Lexend Deca"/>
              </a:rPr>
              <a:t>rd</a:t>
            </a:r>
            <a:endParaRPr sz="2200" baseline="30000">
              <a:solidFill>
                <a:srgbClr val="FFFFFF"/>
              </a:solidFill>
              <a:latin typeface="Lexend Deca"/>
              <a:ea typeface="Lexend Deca"/>
              <a:cs typeface="Lexend Deca"/>
              <a:sym typeface="Lexend Deca"/>
            </a:endParaRPr>
          </a:p>
        </p:txBody>
      </p:sp>
      <p:sp>
        <p:nvSpPr>
          <p:cNvPr id="471" name="Google Shape;471;p43"/>
          <p:cNvSpPr txBox="1"/>
          <p:nvPr/>
        </p:nvSpPr>
        <p:spPr>
          <a:xfrm>
            <a:off x="3585600" y="3781550"/>
            <a:ext cx="19728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FFFFFF"/>
                </a:solidFill>
                <a:latin typeface="Lexend Deca"/>
                <a:ea typeface="Lexend Deca"/>
                <a:cs typeface="Lexend Deca"/>
                <a:sym typeface="Lexend Deca"/>
              </a:rPr>
              <a:t>1</a:t>
            </a:r>
            <a:r>
              <a:rPr lang="en" sz="2200" baseline="30000">
                <a:solidFill>
                  <a:srgbClr val="FFFFFF"/>
                </a:solidFill>
                <a:latin typeface="Lexend Deca"/>
                <a:ea typeface="Lexend Deca"/>
                <a:cs typeface="Lexend Deca"/>
                <a:sym typeface="Lexend Deca"/>
              </a:rPr>
              <a:t>st</a:t>
            </a:r>
            <a:endParaRPr sz="2200" baseline="30000">
              <a:solidFill>
                <a:srgbClr val="FFFFFF"/>
              </a:solidFill>
              <a:latin typeface="Lexend Deca"/>
              <a:ea typeface="Lexend Deca"/>
              <a:cs typeface="Lexend Deca"/>
              <a:sym typeface="Lexend Dec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720000" y="445025"/>
            <a:ext cx="670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strengths</a:t>
            </a:r>
            <a:endParaRPr/>
          </a:p>
        </p:txBody>
      </p:sp>
      <p:sp>
        <p:nvSpPr>
          <p:cNvPr id="479" name="Google Shape;479;p44"/>
          <p:cNvSpPr txBox="1">
            <a:spLocks noGrp="1"/>
          </p:cNvSpPr>
          <p:nvPr>
            <p:ph type="subTitle" idx="6"/>
          </p:nvPr>
        </p:nvSpPr>
        <p:spPr>
          <a:xfrm>
            <a:off x="720000" y="3254163"/>
            <a:ext cx="1978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480" name="Google Shape;480;p44"/>
          <p:cNvSpPr txBox="1">
            <a:spLocks noGrp="1"/>
          </p:cNvSpPr>
          <p:nvPr>
            <p:ph type="title" idx="2"/>
          </p:nvPr>
        </p:nvSpPr>
        <p:spPr>
          <a:xfrm>
            <a:off x="720000" y="1627563"/>
            <a:ext cx="1978200" cy="43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Loyalty</a:t>
            </a:r>
            <a:endParaRPr/>
          </a:p>
        </p:txBody>
      </p:sp>
      <p:sp>
        <p:nvSpPr>
          <p:cNvPr id="481" name="Google Shape;481;p44"/>
          <p:cNvSpPr txBox="1">
            <a:spLocks noGrp="1"/>
          </p:cNvSpPr>
          <p:nvPr>
            <p:ph type="subTitle" idx="1"/>
          </p:nvPr>
        </p:nvSpPr>
        <p:spPr>
          <a:xfrm>
            <a:off x="720000" y="2061699"/>
            <a:ext cx="1978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482" name="Google Shape;482;p44"/>
          <p:cNvSpPr txBox="1">
            <a:spLocks noGrp="1"/>
          </p:cNvSpPr>
          <p:nvPr>
            <p:ph type="title" idx="3"/>
          </p:nvPr>
        </p:nvSpPr>
        <p:spPr>
          <a:xfrm>
            <a:off x="3362778" y="1627563"/>
            <a:ext cx="1978200" cy="43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Efficiency</a:t>
            </a:r>
            <a:endParaRPr/>
          </a:p>
        </p:txBody>
      </p:sp>
      <p:sp>
        <p:nvSpPr>
          <p:cNvPr id="483" name="Google Shape;483;p44"/>
          <p:cNvSpPr txBox="1">
            <a:spLocks noGrp="1"/>
          </p:cNvSpPr>
          <p:nvPr>
            <p:ph type="subTitle" idx="4"/>
          </p:nvPr>
        </p:nvSpPr>
        <p:spPr>
          <a:xfrm>
            <a:off x="3362777" y="2061699"/>
            <a:ext cx="1978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484" name="Google Shape;484;p44"/>
          <p:cNvSpPr txBox="1">
            <a:spLocks noGrp="1"/>
          </p:cNvSpPr>
          <p:nvPr>
            <p:ph type="title" idx="5"/>
          </p:nvPr>
        </p:nvSpPr>
        <p:spPr>
          <a:xfrm>
            <a:off x="720000" y="2820038"/>
            <a:ext cx="1978200" cy="43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Reliability</a:t>
            </a:r>
            <a:endParaRPr/>
          </a:p>
        </p:txBody>
      </p:sp>
      <p:sp>
        <p:nvSpPr>
          <p:cNvPr id="485" name="Google Shape;485;p44"/>
          <p:cNvSpPr txBox="1">
            <a:spLocks noGrp="1"/>
          </p:cNvSpPr>
          <p:nvPr>
            <p:ph type="title" idx="7"/>
          </p:nvPr>
        </p:nvSpPr>
        <p:spPr>
          <a:xfrm>
            <a:off x="3362778" y="2820038"/>
            <a:ext cx="1978200" cy="43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Commitment</a:t>
            </a:r>
            <a:endParaRPr/>
          </a:p>
        </p:txBody>
      </p:sp>
      <p:sp>
        <p:nvSpPr>
          <p:cNvPr id="486" name="Google Shape;486;p44"/>
          <p:cNvSpPr txBox="1">
            <a:spLocks noGrp="1"/>
          </p:cNvSpPr>
          <p:nvPr>
            <p:ph type="subTitle" idx="8"/>
          </p:nvPr>
        </p:nvSpPr>
        <p:spPr>
          <a:xfrm>
            <a:off x="3362777" y="3254163"/>
            <a:ext cx="1978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487" name="Google Shape;487;p44"/>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5"/>
          <p:cNvSpPr txBox="1">
            <a:spLocks noGrp="1"/>
          </p:cNvSpPr>
          <p:nvPr>
            <p:ph type="title"/>
          </p:nvPr>
        </p:nvSpPr>
        <p:spPr>
          <a:xfrm>
            <a:off x="720000" y="1359692"/>
            <a:ext cx="6926100" cy="25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sp>
        <p:nvSpPr>
          <p:cNvPr id="493" name="Google Shape;493;p45"/>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6"/>
          <p:cNvSpPr/>
          <p:nvPr/>
        </p:nvSpPr>
        <p:spPr>
          <a:xfrm>
            <a:off x="5357434" y="3998598"/>
            <a:ext cx="2342400" cy="181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7456"/>
              </a:solidFill>
            </a:endParaRPr>
          </a:p>
        </p:txBody>
      </p:sp>
      <p:sp>
        <p:nvSpPr>
          <p:cNvPr id="499" name="Google Shape;499;p46"/>
          <p:cNvSpPr/>
          <p:nvPr/>
        </p:nvSpPr>
        <p:spPr>
          <a:xfrm>
            <a:off x="5357549" y="3591350"/>
            <a:ext cx="2342400" cy="181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7456"/>
              </a:solidFill>
            </a:endParaRPr>
          </a:p>
        </p:txBody>
      </p:sp>
      <p:sp>
        <p:nvSpPr>
          <p:cNvPr id="500" name="Google Shape;500;p46"/>
          <p:cNvSpPr/>
          <p:nvPr/>
        </p:nvSpPr>
        <p:spPr>
          <a:xfrm>
            <a:off x="1046402" y="2017775"/>
            <a:ext cx="2342400" cy="181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7456"/>
              </a:solidFill>
            </a:endParaRPr>
          </a:p>
        </p:txBody>
      </p:sp>
      <p:sp>
        <p:nvSpPr>
          <p:cNvPr id="501" name="Google Shape;501;p46"/>
          <p:cNvSpPr/>
          <p:nvPr/>
        </p:nvSpPr>
        <p:spPr>
          <a:xfrm>
            <a:off x="1046516" y="1686725"/>
            <a:ext cx="2342400" cy="181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7456"/>
              </a:solidFill>
            </a:endParaRPr>
          </a:p>
        </p:txBody>
      </p:sp>
      <p:sp>
        <p:nvSpPr>
          <p:cNvPr id="502" name="Google Shape;502;p46"/>
          <p:cNvSpPr/>
          <p:nvPr/>
        </p:nvSpPr>
        <p:spPr>
          <a:xfrm>
            <a:off x="5357483" y="3591350"/>
            <a:ext cx="1751700" cy="18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7456"/>
              </a:solidFill>
            </a:endParaRPr>
          </a:p>
        </p:txBody>
      </p:sp>
      <p:sp>
        <p:nvSpPr>
          <p:cNvPr id="503" name="Google Shape;503;p46"/>
          <p:cNvSpPr/>
          <p:nvPr/>
        </p:nvSpPr>
        <p:spPr>
          <a:xfrm>
            <a:off x="5357450" y="3998596"/>
            <a:ext cx="667500" cy="18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7456"/>
              </a:solidFill>
            </a:endParaRPr>
          </a:p>
        </p:txBody>
      </p:sp>
      <p:sp>
        <p:nvSpPr>
          <p:cNvPr id="504" name="Google Shape;504;p46"/>
          <p:cNvSpPr/>
          <p:nvPr/>
        </p:nvSpPr>
        <p:spPr>
          <a:xfrm>
            <a:off x="1046418" y="1686730"/>
            <a:ext cx="1389300" cy="18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7456"/>
              </a:solidFill>
            </a:endParaRPr>
          </a:p>
        </p:txBody>
      </p:sp>
      <p:sp>
        <p:nvSpPr>
          <p:cNvPr id="505" name="Google Shape;505;p46"/>
          <p:cNvSpPr/>
          <p:nvPr/>
        </p:nvSpPr>
        <p:spPr>
          <a:xfrm>
            <a:off x="1046411" y="2017771"/>
            <a:ext cx="1005600" cy="18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7456"/>
              </a:solidFill>
            </a:endParaRPr>
          </a:p>
        </p:txBody>
      </p:sp>
      <p:sp>
        <p:nvSpPr>
          <p:cNvPr id="506" name="Google Shape;50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Profile</a:t>
            </a:r>
            <a:endParaRPr/>
          </a:p>
        </p:txBody>
      </p:sp>
      <p:sp>
        <p:nvSpPr>
          <p:cNvPr id="507" name="Google Shape;507;p46"/>
          <p:cNvSpPr txBox="1"/>
          <p:nvPr/>
        </p:nvSpPr>
        <p:spPr>
          <a:xfrm>
            <a:off x="959725" y="1115325"/>
            <a:ext cx="26811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Lexend Deca"/>
                <a:ea typeface="Lexend Deca"/>
                <a:cs typeface="Lexend Deca"/>
                <a:sym typeface="Lexend Deca"/>
              </a:rPr>
              <a:t>Audience</a:t>
            </a:r>
            <a:endParaRPr sz="2200">
              <a:solidFill>
                <a:schemeClr val="lt1"/>
              </a:solidFill>
              <a:latin typeface="Lexend Deca"/>
              <a:ea typeface="Lexend Deca"/>
              <a:cs typeface="Lexend Deca"/>
              <a:sym typeface="Lexend Deca"/>
            </a:endParaRPr>
          </a:p>
        </p:txBody>
      </p:sp>
      <p:sp>
        <p:nvSpPr>
          <p:cNvPr id="508" name="Google Shape;508;p46"/>
          <p:cNvSpPr txBox="1"/>
          <p:nvPr/>
        </p:nvSpPr>
        <p:spPr>
          <a:xfrm>
            <a:off x="959725" y="3135874"/>
            <a:ext cx="3068400" cy="2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Lexend Deca"/>
                <a:ea typeface="Lexend Deca"/>
                <a:cs typeface="Lexend Deca"/>
                <a:sym typeface="Lexend Deca"/>
              </a:rPr>
              <a:t>Interests</a:t>
            </a:r>
            <a:endParaRPr sz="2200">
              <a:solidFill>
                <a:schemeClr val="lt1"/>
              </a:solidFill>
              <a:latin typeface="Lexend Deca"/>
              <a:ea typeface="Lexend Deca"/>
              <a:cs typeface="Lexend Deca"/>
              <a:sym typeface="Lexend Deca"/>
            </a:endParaRPr>
          </a:p>
        </p:txBody>
      </p:sp>
      <p:sp>
        <p:nvSpPr>
          <p:cNvPr id="509" name="Google Shape;509;p46"/>
          <p:cNvSpPr txBox="1"/>
          <p:nvPr/>
        </p:nvSpPr>
        <p:spPr>
          <a:xfrm>
            <a:off x="1159663" y="4087916"/>
            <a:ext cx="879300" cy="2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Jupiter</a:t>
            </a:r>
            <a:endParaRPr>
              <a:solidFill>
                <a:schemeClr val="dk2"/>
              </a:solidFill>
              <a:latin typeface="Barlow"/>
              <a:ea typeface="Barlow"/>
              <a:cs typeface="Barlow"/>
              <a:sym typeface="Barlow"/>
            </a:endParaRPr>
          </a:p>
        </p:txBody>
      </p:sp>
      <p:sp>
        <p:nvSpPr>
          <p:cNvPr id="510" name="Google Shape;510;p46"/>
          <p:cNvSpPr txBox="1"/>
          <p:nvPr/>
        </p:nvSpPr>
        <p:spPr>
          <a:xfrm>
            <a:off x="1262350" y="2375049"/>
            <a:ext cx="1113600" cy="58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2"/>
                </a:solidFill>
                <a:latin typeface="Barlow"/>
                <a:ea typeface="Barlow"/>
                <a:cs typeface="Barlow"/>
                <a:sym typeface="Barlow"/>
              </a:rPr>
              <a:t>Traditional agriculture customers</a:t>
            </a:r>
            <a:endParaRPr>
              <a:solidFill>
                <a:schemeClr val="dk2"/>
              </a:solidFill>
              <a:latin typeface="Barlow"/>
              <a:ea typeface="Barlow"/>
              <a:cs typeface="Barlow"/>
              <a:sym typeface="Barlow"/>
            </a:endParaRPr>
          </a:p>
        </p:txBody>
      </p:sp>
      <p:sp>
        <p:nvSpPr>
          <p:cNvPr id="511" name="Google Shape;511;p46"/>
          <p:cNvSpPr txBox="1"/>
          <p:nvPr/>
        </p:nvSpPr>
        <p:spPr>
          <a:xfrm>
            <a:off x="3484302" y="1588952"/>
            <a:ext cx="57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Lexend Deca"/>
                <a:ea typeface="Lexend Deca"/>
                <a:cs typeface="Lexend Deca"/>
                <a:sym typeface="Lexend Deca"/>
              </a:rPr>
              <a:t>65%</a:t>
            </a:r>
            <a:endParaRPr>
              <a:solidFill>
                <a:schemeClr val="dk2"/>
              </a:solidFill>
              <a:latin typeface="Lexend Deca"/>
              <a:ea typeface="Lexend Deca"/>
              <a:cs typeface="Lexend Deca"/>
              <a:sym typeface="Lexend Deca"/>
            </a:endParaRPr>
          </a:p>
        </p:txBody>
      </p:sp>
      <p:sp>
        <p:nvSpPr>
          <p:cNvPr id="512" name="Google Shape;512;p46"/>
          <p:cNvSpPr txBox="1"/>
          <p:nvPr/>
        </p:nvSpPr>
        <p:spPr>
          <a:xfrm>
            <a:off x="3484320" y="1908412"/>
            <a:ext cx="57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Lexend Deca"/>
                <a:ea typeface="Lexend Deca"/>
                <a:cs typeface="Lexend Deca"/>
                <a:sym typeface="Lexend Deca"/>
              </a:rPr>
              <a:t>45%</a:t>
            </a:r>
            <a:endParaRPr>
              <a:solidFill>
                <a:schemeClr val="dk2"/>
              </a:solidFill>
              <a:latin typeface="Lexend Deca"/>
              <a:ea typeface="Lexend Deca"/>
              <a:cs typeface="Lexend Deca"/>
              <a:sym typeface="Lexend Deca"/>
            </a:endParaRPr>
          </a:p>
        </p:txBody>
      </p:sp>
      <p:sp>
        <p:nvSpPr>
          <p:cNvPr id="513" name="Google Shape;513;p46"/>
          <p:cNvSpPr txBox="1"/>
          <p:nvPr/>
        </p:nvSpPr>
        <p:spPr>
          <a:xfrm>
            <a:off x="5115613" y="3135575"/>
            <a:ext cx="26811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Lexend Deca"/>
                <a:ea typeface="Lexend Deca"/>
                <a:cs typeface="Lexend Deca"/>
                <a:sym typeface="Lexend Deca"/>
              </a:rPr>
              <a:t>Ages</a:t>
            </a:r>
            <a:endParaRPr sz="2200">
              <a:solidFill>
                <a:schemeClr val="lt1"/>
              </a:solidFill>
              <a:latin typeface="Lexend Deca"/>
              <a:ea typeface="Lexend Deca"/>
              <a:cs typeface="Lexend Deca"/>
              <a:sym typeface="Lexend Deca"/>
            </a:endParaRPr>
          </a:p>
        </p:txBody>
      </p:sp>
      <p:sp>
        <p:nvSpPr>
          <p:cNvPr id="514" name="Google Shape;514;p46"/>
          <p:cNvSpPr txBox="1"/>
          <p:nvPr/>
        </p:nvSpPr>
        <p:spPr>
          <a:xfrm flipH="1">
            <a:off x="4641740" y="3565252"/>
            <a:ext cx="715800" cy="23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20-35</a:t>
            </a:r>
            <a:endParaRPr>
              <a:solidFill>
                <a:schemeClr val="dk2"/>
              </a:solidFill>
              <a:latin typeface="Barlow"/>
              <a:ea typeface="Barlow"/>
              <a:cs typeface="Barlow"/>
              <a:sym typeface="Barlow"/>
            </a:endParaRPr>
          </a:p>
        </p:txBody>
      </p:sp>
      <p:sp>
        <p:nvSpPr>
          <p:cNvPr id="515" name="Google Shape;515;p46"/>
          <p:cNvSpPr txBox="1"/>
          <p:nvPr/>
        </p:nvSpPr>
        <p:spPr>
          <a:xfrm flipH="1">
            <a:off x="4641759" y="3972494"/>
            <a:ext cx="715800" cy="23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35-60</a:t>
            </a:r>
            <a:endParaRPr>
              <a:solidFill>
                <a:schemeClr val="dk2"/>
              </a:solidFill>
              <a:latin typeface="Barlow"/>
              <a:ea typeface="Barlow"/>
              <a:cs typeface="Barlow"/>
              <a:sym typeface="Barlow"/>
            </a:endParaRPr>
          </a:p>
        </p:txBody>
      </p:sp>
      <p:sp>
        <p:nvSpPr>
          <p:cNvPr id="516" name="Google Shape;516;p46"/>
          <p:cNvSpPr txBox="1"/>
          <p:nvPr/>
        </p:nvSpPr>
        <p:spPr>
          <a:xfrm>
            <a:off x="5115627" y="1115325"/>
            <a:ext cx="26517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Lexend Deca"/>
                <a:ea typeface="Lexend Deca"/>
                <a:cs typeface="Lexend Deca"/>
                <a:sym typeface="Lexend Deca"/>
              </a:rPr>
              <a:t>Other types of audience</a:t>
            </a:r>
            <a:endParaRPr sz="2200">
              <a:solidFill>
                <a:schemeClr val="lt1"/>
              </a:solidFill>
              <a:latin typeface="Lexend Deca"/>
              <a:ea typeface="Lexend Deca"/>
              <a:cs typeface="Lexend Deca"/>
              <a:sym typeface="Lexend Deca"/>
            </a:endParaRPr>
          </a:p>
        </p:txBody>
      </p:sp>
      <p:sp>
        <p:nvSpPr>
          <p:cNvPr id="517" name="Google Shape;517;p46"/>
          <p:cNvSpPr txBox="1"/>
          <p:nvPr/>
        </p:nvSpPr>
        <p:spPr>
          <a:xfrm>
            <a:off x="2659748" y="2375049"/>
            <a:ext cx="1368300" cy="58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2"/>
                </a:solidFill>
                <a:latin typeface="Barlow"/>
                <a:ea typeface="Barlow"/>
                <a:cs typeface="Barlow"/>
                <a:sym typeface="Barlow"/>
              </a:rPr>
              <a:t>Non-traditional agriculture customers</a:t>
            </a:r>
            <a:endParaRPr>
              <a:solidFill>
                <a:schemeClr val="dk2"/>
              </a:solidFill>
              <a:latin typeface="Barlow"/>
              <a:ea typeface="Barlow"/>
              <a:cs typeface="Barlow"/>
              <a:sym typeface="Barlow"/>
            </a:endParaRPr>
          </a:p>
        </p:txBody>
      </p:sp>
      <p:sp>
        <p:nvSpPr>
          <p:cNvPr id="518" name="Google Shape;518;p46"/>
          <p:cNvSpPr/>
          <p:nvPr/>
        </p:nvSpPr>
        <p:spPr>
          <a:xfrm>
            <a:off x="1054763" y="2398241"/>
            <a:ext cx="207600" cy="20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6"/>
          <p:cNvSpPr/>
          <p:nvPr/>
        </p:nvSpPr>
        <p:spPr>
          <a:xfrm>
            <a:off x="2452138" y="2398241"/>
            <a:ext cx="207600" cy="20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txBox="1"/>
          <p:nvPr/>
        </p:nvSpPr>
        <p:spPr>
          <a:xfrm>
            <a:off x="2054263" y="4087916"/>
            <a:ext cx="879300" cy="2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Mars</a:t>
            </a:r>
            <a:endParaRPr>
              <a:solidFill>
                <a:schemeClr val="dk2"/>
              </a:solidFill>
              <a:latin typeface="Barlow"/>
              <a:ea typeface="Barlow"/>
              <a:cs typeface="Barlow"/>
              <a:sym typeface="Barlow"/>
            </a:endParaRPr>
          </a:p>
        </p:txBody>
      </p:sp>
      <p:sp>
        <p:nvSpPr>
          <p:cNvPr id="521" name="Google Shape;521;p46"/>
          <p:cNvSpPr txBox="1"/>
          <p:nvPr/>
        </p:nvSpPr>
        <p:spPr>
          <a:xfrm>
            <a:off x="2948863" y="4087916"/>
            <a:ext cx="879300" cy="2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Venus</a:t>
            </a:r>
            <a:endParaRPr>
              <a:solidFill>
                <a:schemeClr val="dk2"/>
              </a:solidFill>
              <a:latin typeface="Barlow"/>
              <a:ea typeface="Barlow"/>
              <a:cs typeface="Barlow"/>
              <a:sym typeface="Barlow"/>
            </a:endParaRPr>
          </a:p>
        </p:txBody>
      </p:sp>
      <p:sp>
        <p:nvSpPr>
          <p:cNvPr id="522" name="Google Shape;522;p46"/>
          <p:cNvSpPr/>
          <p:nvPr/>
        </p:nvSpPr>
        <p:spPr>
          <a:xfrm>
            <a:off x="2345312" y="3583103"/>
            <a:ext cx="297199" cy="339240"/>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6"/>
          <p:cNvSpPr/>
          <p:nvPr/>
        </p:nvSpPr>
        <p:spPr>
          <a:xfrm>
            <a:off x="1430553" y="3584410"/>
            <a:ext cx="337517" cy="336624"/>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6"/>
          <p:cNvSpPr/>
          <p:nvPr/>
        </p:nvSpPr>
        <p:spPr>
          <a:xfrm>
            <a:off x="3219762" y="3584187"/>
            <a:ext cx="340133" cy="337070"/>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6"/>
          <p:cNvSpPr txBox="1"/>
          <p:nvPr/>
        </p:nvSpPr>
        <p:spPr>
          <a:xfrm flipH="1">
            <a:off x="7699947" y="3493586"/>
            <a:ext cx="57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Lexend Deca"/>
                <a:ea typeface="Lexend Deca"/>
                <a:cs typeface="Lexend Deca"/>
                <a:sym typeface="Lexend Deca"/>
              </a:rPr>
              <a:t>85%</a:t>
            </a:r>
            <a:endParaRPr>
              <a:solidFill>
                <a:schemeClr val="dk2"/>
              </a:solidFill>
              <a:latin typeface="Lexend Deca"/>
              <a:ea typeface="Lexend Deca"/>
              <a:cs typeface="Lexend Deca"/>
              <a:sym typeface="Lexend Deca"/>
            </a:endParaRPr>
          </a:p>
        </p:txBody>
      </p:sp>
      <p:sp>
        <p:nvSpPr>
          <p:cNvPr id="526" name="Google Shape;526;p46"/>
          <p:cNvSpPr txBox="1"/>
          <p:nvPr/>
        </p:nvSpPr>
        <p:spPr>
          <a:xfrm flipH="1">
            <a:off x="7699930" y="3889245"/>
            <a:ext cx="57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Lexend Deca"/>
                <a:ea typeface="Lexend Deca"/>
                <a:cs typeface="Lexend Deca"/>
                <a:sym typeface="Lexend Deca"/>
              </a:rPr>
              <a:t>25%</a:t>
            </a:r>
            <a:endParaRPr>
              <a:solidFill>
                <a:schemeClr val="dk2"/>
              </a:solidFill>
              <a:latin typeface="Lexend Deca"/>
              <a:ea typeface="Lexend Deca"/>
              <a:cs typeface="Lexend Deca"/>
              <a:sym typeface="Lexend Deca"/>
            </a:endParaRPr>
          </a:p>
        </p:txBody>
      </p:sp>
      <p:grpSp>
        <p:nvGrpSpPr>
          <p:cNvPr id="527" name="Google Shape;527;p46"/>
          <p:cNvGrpSpPr/>
          <p:nvPr/>
        </p:nvGrpSpPr>
        <p:grpSpPr>
          <a:xfrm>
            <a:off x="7539193" y="2017269"/>
            <a:ext cx="365373" cy="368987"/>
            <a:chOff x="-59100700" y="1911950"/>
            <a:chExt cx="315875" cy="319000"/>
          </a:xfrm>
        </p:grpSpPr>
        <p:sp>
          <p:nvSpPr>
            <p:cNvPr id="528" name="Google Shape;528;p46"/>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6"/>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6"/>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6"/>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6"/>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46"/>
          <p:cNvGrpSpPr/>
          <p:nvPr/>
        </p:nvGrpSpPr>
        <p:grpSpPr>
          <a:xfrm>
            <a:off x="6289036" y="2019638"/>
            <a:ext cx="335706" cy="364258"/>
            <a:chOff x="-42778750" y="2320125"/>
            <a:chExt cx="285125" cy="309375"/>
          </a:xfrm>
        </p:grpSpPr>
        <p:sp>
          <p:nvSpPr>
            <p:cNvPr id="539" name="Google Shape;539;p46"/>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46"/>
          <p:cNvSpPr/>
          <p:nvPr/>
        </p:nvSpPr>
        <p:spPr>
          <a:xfrm>
            <a:off x="5011377" y="2035990"/>
            <a:ext cx="357903" cy="331538"/>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6"/>
          <p:cNvSpPr txBox="1"/>
          <p:nvPr/>
        </p:nvSpPr>
        <p:spPr>
          <a:xfrm>
            <a:off x="7116638" y="2391427"/>
            <a:ext cx="12105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Farmer’s markets</a:t>
            </a:r>
            <a:endParaRPr>
              <a:solidFill>
                <a:schemeClr val="dk2"/>
              </a:solidFill>
              <a:latin typeface="Barlow"/>
              <a:ea typeface="Barlow"/>
              <a:cs typeface="Barlow"/>
              <a:sym typeface="Barlow"/>
            </a:endParaRPr>
          </a:p>
        </p:txBody>
      </p:sp>
      <p:sp>
        <p:nvSpPr>
          <p:cNvPr id="543" name="Google Shape;543;p46"/>
          <p:cNvSpPr txBox="1"/>
          <p:nvPr/>
        </p:nvSpPr>
        <p:spPr>
          <a:xfrm>
            <a:off x="5851638" y="2391427"/>
            <a:ext cx="12105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Chemical companies</a:t>
            </a:r>
            <a:endParaRPr>
              <a:solidFill>
                <a:schemeClr val="dk2"/>
              </a:solidFill>
              <a:latin typeface="Barlow"/>
              <a:ea typeface="Barlow"/>
              <a:cs typeface="Barlow"/>
              <a:sym typeface="Barlow"/>
            </a:endParaRPr>
          </a:p>
        </p:txBody>
      </p:sp>
      <p:sp>
        <p:nvSpPr>
          <p:cNvPr id="544" name="Google Shape;544;p46"/>
          <p:cNvSpPr txBox="1"/>
          <p:nvPr/>
        </p:nvSpPr>
        <p:spPr>
          <a:xfrm>
            <a:off x="4586638" y="2391427"/>
            <a:ext cx="12105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Seed companies</a:t>
            </a:r>
            <a:endParaRPr>
              <a:solidFill>
                <a:schemeClr val="dk2"/>
              </a:solidFill>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numbers</a:t>
            </a:r>
            <a:endParaRPr/>
          </a:p>
        </p:txBody>
      </p:sp>
      <p:sp>
        <p:nvSpPr>
          <p:cNvPr id="550" name="Google Shape;550;p47"/>
          <p:cNvSpPr txBox="1"/>
          <p:nvPr/>
        </p:nvSpPr>
        <p:spPr>
          <a:xfrm>
            <a:off x="4564800" y="3843325"/>
            <a:ext cx="3859200" cy="3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Barlow"/>
                <a:ea typeface="Barlow"/>
                <a:cs typeface="Barlow"/>
                <a:sym typeface="Barlow"/>
              </a:rPr>
              <a:t>Follow the link in the graph to modify its data and then paste the new one here. </a:t>
            </a:r>
            <a:r>
              <a:rPr lang="en" sz="1200" b="1">
                <a:solidFill>
                  <a:schemeClr val="dk2"/>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For more info, click here</a:t>
            </a:r>
            <a:endParaRPr sz="1200">
              <a:solidFill>
                <a:schemeClr val="dk2"/>
              </a:solidFill>
              <a:latin typeface="Barlow"/>
              <a:ea typeface="Barlow"/>
              <a:cs typeface="Barlow"/>
              <a:sym typeface="Barlow"/>
            </a:endParaRPr>
          </a:p>
        </p:txBody>
      </p:sp>
      <p:sp>
        <p:nvSpPr>
          <p:cNvPr id="551" name="Google Shape;551;p47"/>
          <p:cNvSpPr txBox="1"/>
          <p:nvPr/>
        </p:nvSpPr>
        <p:spPr>
          <a:xfrm>
            <a:off x="4888813" y="3364975"/>
            <a:ext cx="879300" cy="4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2"/>
                </a:solidFill>
                <a:latin typeface="Lexend Deca"/>
                <a:ea typeface="Lexend Deca"/>
                <a:cs typeface="Lexend Deca"/>
                <a:sym typeface="Lexend Deca"/>
              </a:rPr>
              <a:t>Jupiter</a:t>
            </a:r>
            <a:endParaRPr>
              <a:solidFill>
                <a:schemeClr val="dk2"/>
              </a:solidFill>
              <a:latin typeface="Lexend Deca"/>
              <a:ea typeface="Lexend Deca"/>
              <a:cs typeface="Lexend Deca"/>
              <a:sym typeface="Lexend Deca"/>
            </a:endParaRPr>
          </a:p>
        </p:txBody>
      </p:sp>
      <p:sp>
        <p:nvSpPr>
          <p:cNvPr id="552" name="Google Shape;552;p47"/>
          <p:cNvSpPr/>
          <p:nvPr/>
        </p:nvSpPr>
        <p:spPr>
          <a:xfrm>
            <a:off x="4693364" y="3483750"/>
            <a:ext cx="207600" cy="20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txBox="1"/>
          <p:nvPr/>
        </p:nvSpPr>
        <p:spPr>
          <a:xfrm>
            <a:off x="6152463" y="3364975"/>
            <a:ext cx="879300" cy="4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2"/>
                </a:solidFill>
                <a:latin typeface="Lexend Deca"/>
                <a:ea typeface="Lexend Deca"/>
                <a:cs typeface="Lexend Deca"/>
                <a:sym typeface="Lexend Deca"/>
              </a:rPr>
              <a:t>Mars</a:t>
            </a:r>
            <a:endParaRPr>
              <a:solidFill>
                <a:schemeClr val="dk2"/>
              </a:solidFill>
              <a:latin typeface="Lexend Deca"/>
              <a:ea typeface="Lexend Deca"/>
              <a:cs typeface="Lexend Deca"/>
              <a:sym typeface="Lexend Deca"/>
            </a:endParaRPr>
          </a:p>
        </p:txBody>
      </p:sp>
      <p:sp>
        <p:nvSpPr>
          <p:cNvPr id="554" name="Google Shape;554;p47"/>
          <p:cNvSpPr/>
          <p:nvPr/>
        </p:nvSpPr>
        <p:spPr>
          <a:xfrm>
            <a:off x="5957014" y="3483750"/>
            <a:ext cx="207600" cy="20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7"/>
          <p:cNvSpPr txBox="1"/>
          <p:nvPr/>
        </p:nvSpPr>
        <p:spPr>
          <a:xfrm>
            <a:off x="7416113" y="3364975"/>
            <a:ext cx="879300" cy="4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2"/>
                </a:solidFill>
                <a:latin typeface="Lexend Deca"/>
                <a:ea typeface="Lexend Deca"/>
                <a:cs typeface="Lexend Deca"/>
                <a:sym typeface="Lexend Deca"/>
              </a:rPr>
              <a:t>Saturn</a:t>
            </a:r>
            <a:endParaRPr>
              <a:solidFill>
                <a:schemeClr val="dk2"/>
              </a:solidFill>
              <a:latin typeface="Lexend Deca"/>
              <a:ea typeface="Lexend Deca"/>
              <a:cs typeface="Lexend Deca"/>
              <a:sym typeface="Lexend Deca"/>
            </a:endParaRPr>
          </a:p>
        </p:txBody>
      </p:sp>
      <p:sp>
        <p:nvSpPr>
          <p:cNvPr id="556" name="Google Shape;556;p47"/>
          <p:cNvSpPr/>
          <p:nvPr/>
        </p:nvSpPr>
        <p:spPr>
          <a:xfrm>
            <a:off x="7220664" y="3483750"/>
            <a:ext cx="207600" cy="20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txBox="1"/>
          <p:nvPr/>
        </p:nvSpPr>
        <p:spPr>
          <a:xfrm>
            <a:off x="5869350" y="925625"/>
            <a:ext cx="1250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Lexend Deca"/>
                <a:ea typeface="Lexend Deca"/>
                <a:cs typeface="Lexend Deca"/>
                <a:sym typeface="Lexend Deca"/>
              </a:rPr>
              <a:t>Budget</a:t>
            </a:r>
            <a:endParaRPr sz="2200">
              <a:solidFill>
                <a:schemeClr val="lt1"/>
              </a:solidFill>
              <a:latin typeface="Lexend Deca"/>
              <a:ea typeface="Lexend Deca"/>
              <a:cs typeface="Lexend Deca"/>
              <a:sym typeface="Lexend Deca"/>
            </a:endParaRPr>
          </a:p>
        </p:txBody>
      </p:sp>
      <p:pic>
        <p:nvPicPr>
          <p:cNvPr id="558" name="Google Shape;558;p47" title="Chart">
            <a:hlinkClick r:id="rId4"/>
          </p:cNvPr>
          <p:cNvPicPr preferRelativeResize="0"/>
          <p:nvPr/>
        </p:nvPicPr>
        <p:blipFill>
          <a:blip r:embed="rId5">
            <a:alphaModFix/>
          </a:blip>
          <a:stretch>
            <a:fillRect/>
          </a:stretch>
        </p:blipFill>
        <p:spPr>
          <a:xfrm>
            <a:off x="4842825" y="1322525"/>
            <a:ext cx="3303153" cy="2042450"/>
          </a:xfrm>
          <a:prstGeom prst="rect">
            <a:avLst/>
          </a:prstGeom>
          <a:noFill/>
          <a:ln>
            <a:noFill/>
          </a:ln>
        </p:spPr>
      </p:pic>
      <p:sp>
        <p:nvSpPr>
          <p:cNvPr id="559" name="Google Shape;559;p47"/>
          <p:cNvSpPr/>
          <p:nvPr/>
        </p:nvSpPr>
        <p:spPr>
          <a:xfrm>
            <a:off x="1032126" y="2503573"/>
            <a:ext cx="1201800" cy="1201800"/>
          </a:xfrm>
          <a:prstGeom prst="blockArc">
            <a:avLst>
              <a:gd name="adj1" fmla="val 16238236"/>
              <a:gd name="adj2" fmla="val 8289390"/>
              <a:gd name="adj3" fmla="val 134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rot="5400000">
            <a:off x="1195944" y="2667176"/>
            <a:ext cx="874218" cy="875092"/>
          </a:xfrm>
          <a:custGeom>
            <a:avLst/>
            <a:gdLst/>
            <a:ahLst/>
            <a:cxnLst/>
            <a:rect l="l" t="t" r="r" b="b"/>
            <a:pathLst>
              <a:path w="8643" h="8654" extrusionOk="0">
                <a:moveTo>
                  <a:pt x="4321" y="1"/>
                </a:moveTo>
                <a:lnTo>
                  <a:pt x="4091" y="12"/>
                </a:lnTo>
                <a:lnTo>
                  <a:pt x="3872" y="24"/>
                </a:lnTo>
                <a:lnTo>
                  <a:pt x="3664" y="47"/>
                </a:lnTo>
                <a:lnTo>
                  <a:pt x="3446" y="93"/>
                </a:lnTo>
                <a:lnTo>
                  <a:pt x="3238" y="139"/>
                </a:lnTo>
                <a:lnTo>
                  <a:pt x="3031" y="197"/>
                </a:lnTo>
                <a:lnTo>
                  <a:pt x="2835" y="266"/>
                </a:lnTo>
                <a:lnTo>
                  <a:pt x="2639" y="346"/>
                </a:lnTo>
                <a:lnTo>
                  <a:pt x="2443" y="427"/>
                </a:lnTo>
                <a:lnTo>
                  <a:pt x="2259" y="519"/>
                </a:lnTo>
                <a:lnTo>
                  <a:pt x="2074" y="623"/>
                </a:lnTo>
                <a:lnTo>
                  <a:pt x="1902" y="738"/>
                </a:lnTo>
                <a:lnTo>
                  <a:pt x="1729" y="865"/>
                </a:lnTo>
                <a:lnTo>
                  <a:pt x="1567" y="992"/>
                </a:lnTo>
                <a:lnTo>
                  <a:pt x="1406" y="1130"/>
                </a:lnTo>
                <a:lnTo>
                  <a:pt x="1256" y="1268"/>
                </a:lnTo>
                <a:lnTo>
                  <a:pt x="1118" y="1418"/>
                </a:lnTo>
                <a:lnTo>
                  <a:pt x="980" y="1579"/>
                </a:lnTo>
                <a:lnTo>
                  <a:pt x="853" y="1741"/>
                </a:lnTo>
                <a:lnTo>
                  <a:pt x="738" y="1913"/>
                </a:lnTo>
                <a:lnTo>
                  <a:pt x="623" y="2086"/>
                </a:lnTo>
                <a:lnTo>
                  <a:pt x="519" y="2271"/>
                </a:lnTo>
                <a:lnTo>
                  <a:pt x="427" y="2455"/>
                </a:lnTo>
                <a:lnTo>
                  <a:pt x="335" y="2639"/>
                </a:lnTo>
                <a:lnTo>
                  <a:pt x="254" y="2835"/>
                </a:lnTo>
                <a:lnTo>
                  <a:pt x="185" y="3043"/>
                </a:lnTo>
                <a:lnTo>
                  <a:pt x="127" y="3250"/>
                </a:lnTo>
                <a:lnTo>
                  <a:pt x="81" y="3457"/>
                </a:lnTo>
                <a:lnTo>
                  <a:pt x="46" y="3665"/>
                </a:lnTo>
                <a:lnTo>
                  <a:pt x="12" y="3884"/>
                </a:lnTo>
                <a:lnTo>
                  <a:pt x="0" y="4103"/>
                </a:lnTo>
                <a:lnTo>
                  <a:pt x="0" y="4322"/>
                </a:lnTo>
                <a:lnTo>
                  <a:pt x="0" y="4552"/>
                </a:lnTo>
                <a:lnTo>
                  <a:pt x="12" y="4771"/>
                </a:lnTo>
                <a:lnTo>
                  <a:pt x="46" y="4990"/>
                </a:lnTo>
                <a:lnTo>
                  <a:pt x="81" y="5197"/>
                </a:lnTo>
                <a:lnTo>
                  <a:pt x="127" y="5405"/>
                </a:lnTo>
                <a:lnTo>
                  <a:pt x="185" y="5612"/>
                </a:lnTo>
                <a:lnTo>
                  <a:pt x="254" y="5808"/>
                </a:lnTo>
                <a:lnTo>
                  <a:pt x="335" y="6004"/>
                </a:lnTo>
                <a:lnTo>
                  <a:pt x="427" y="6200"/>
                </a:lnTo>
                <a:lnTo>
                  <a:pt x="519" y="6384"/>
                </a:lnTo>
                <a:lnTo>
                  <a:pt x="623" y="6568"/>
                </a:lnTo>
                <a:lnTo>
                  <a:pt x="738" y="6741"/>
                </a:lnTo>
                <a:lnTo>
                  <a:pt x="853" y="6914"/>
                </a:lnTo>
                <a:lnTo>
                  <a:pt x="980" y="7075"/>
                </a:lnTo>
                <a:lnTo>
                  <a:pt x="1118" y="7237"/>
                </a:lnTo>
                <a:lnTo>
                  <a:pt x="1256" y="7386"/>
                </a:lnTo>
                <a:lnTo>
                  <a:pt x="1406" y="7525"/>
                </a:lnTo>
                <a:lnTo>
                  <a:pt x="1567" y="7663"/>
                </a:lnTo>
                <a:lnTo>
                  <a:pt x="1729" y="7790"/>
                </a:lnTo>
                <a:lnTo>
                  <a:pt x="1902" y="7905"/>
                </a:lnTo>
                <a:lnTo>
                  <a:pt x="2074" y="8020"/>
                </a:lnTo>
                <a:lnTo>
                  <a:pt x="2259" y="8124"/>
                </a:lnTo>
                <a:lnTo>
                  <a:pt x="2443" y="8228"/>
                </a:lnTo>
                <a:lnTo>
                  <a:pt x="2639" y="8308"/>
                </a:lnTo>
                <a:lnTo>
                  <a:pt x="2835" y="8389"/>
                </a:lnTo>
                <a:lnTo>
                  <a:pt x="3031" y="8458"/>
                </a:lnTo>
                <a:lnTo>
                  <a:pt x="3238" y="8516"/>
                </a:lnTo>
                <a:lnTo>
                  <a:pt x="3446" y="8562"/>
                </a:lnTo>
                <a:lnTo>
                  <a:pt x="3664" y="8596"/>
                </a:lnTo>
                <a:lnTo>
                  <a:pt x="3872" y="8631"/>
                </a:lnTo>
                <a:lnTo>
                  <a:pt x="4091" y="8642"/>
                </a:lnTo>
                <a:lnTo>
                  <a:pt x="4321" y="8654"/>
                </a:lnTo>
                <a:lnTo>
                  <a:pt x="4540" y="8642"/>
                </a:lnTo>
                <a:lnTo>
                  <a:pt x="4759" y="8631"/>
                </a:lnTo>
                <a:lnTo>
                  <a:pt x="4978" y="8596"/>
                </a:lnTo>
                <a:lnTo>
                  <a:pt x="5185" y="8562"/>
                </a:lnTo>
                <a:lnTo>
                  <a:pt x="5404" y="8516"/>
                </a:lnTo>
                <a:lnTo>
                  <a:pt x="5600" y="8458"/>
                </a:lnTo>
                <a:lnTo>
                  <a:pt x="5808" y="8389"/>
                </a:lnTo>
                <a:lnTo>
                  <a:pt x="6003" y="8308"/>
                </a:lnTo>
                <a:lnTo>
                  <a:pt x="6188" y="8228"/>
                </a:lnTo>
                <a:lnTo>
                  <a:pt x="6384" y="8124"/>
                </a:lnTo>
                <a:lnTo>
                  <a:pt x="6557" y="8020"/>
                </a:lnTo>
                <a:lnTo>
                  <a:pt x="6741" y="7905"/>
                </a:lnTo>
                <a:lnTo>
                  <a:pt x="6902" y="7790"/>
                </a:lnTo>
                <a:lnTo>
                  <a:pt x="7063" y="7663"/>
                </a:lnTo>
                <a:lnTo>
                  <a:pt x="7225" y="7525"/>
                </a:lnTo>
                <a:lnTo>
                  <a:pt x="7375" y="7386"/>
                </a:lnTo>
                <a:lnTo>
                  <a:pt x="7513" y="7237"/>
                </a:lnTo>
                <a:lnTo>
                  <a:pt x="7651" y="7075"/>
                </a:lnTo>
                <a:lnTo>
                  <a:pt x="7778" y="6914"/>
                </a:lnTo>
                <a:lnTo>
                  <a:pt x="7905" y="6741"/>
                </a:lnTo>
                <a:lnTo>
                  <a:pt x="8020" y="6568"/>
                </a:lnTo>
                <a:lnTo>
                  <a:pt x="8124" y="6384"/>
                </a:lnTo>
                <a:lnTo>
                  <a:pt x="8216" y="6200"/>
                </a:lnTo>
                <a:lnTo>
                  <a:pt x="8296" y="6004"/>
                </a:lnTo>
                <a:lnTo>
                  <a:pt x="8377" y="5808"/>
                </a:lnTo>
                <a:lnTo>
                  <a:pt x="8446" y="5612"/>
                </a:lnTo>
                <a:lnTo>
                  <a:pt x="8504" y="5405"/>
                </a:lnTo>
                <a:lnTo>
                  <a:pt x="8550" y="5197"/>
                </a:lnTo>
                <a:lnTo>
                  <a:pt x="8596" y="4990"/>
                </a:lnTo>
                <a:lnTo>
                  <a:pt x="8619" y="4771"/>
                </a:lnTo>
                <a:lnTo>
                  <a:pt x="8630" y="4552"/>
                </a:lnTo>
                <a:lnTo>
                  <a:pt x="8642" y="4322"/>
                </a:lnTo>
                <a:lnTo>
                  <a:pt x="8630" y="4103"/>
                </a:lnTo>
                <a:lnTo>
                  <a:pt x="8619" y="3884"/>
                </a:lnTo>
                <a:lnTo>
                  <a:pt x="8596" y="3665"/>
                </a:lnTo>
                <a:lnTo>
                  <a:pt x="8550" y="3457"/>
                </a:lnTo>
                <a:lnTo>
                  <a:pt x="8504" y="3250"/>
                </a:lnTo>
                <a:lnTo>
                  <a:pt x="8446" y="3043"/>
                </a:lnTo>
                <a:lnTo>
                  <a:pt x="8377" y="2835"/>
                </a:lnTo>
                <a:lnTo>
                  <a:pt x="8296" y="2639"/>
                </a:lnTo>
                <a:lnTo>
                  <a:pt x="8216" y="2455"/>
                </a:lnTo>
                <a:lnTo>
                  <a:pt x="8124" y="2271"/>
                </a:lnTo>
                <a:lnTo>
                  <a:pt x="8020" y="2086"/>
                </a:lnTo>
                <a:lnTo>
                  <a:pt x="7905" y="1913"/>
                </a:lnTo>
                <a:lnTo>
                  <a:pt x="7778" y="1741"/>
                </a:lnTo>
                <a:lnTo>
                  <a:pt x="7651" y="1579"/>
                </a:lnTo>
                <a:lnTo>
                  <a:pt x="7513" y="1418"/>
                </a:lnTo>
                <a:lnTo>
                  <a:pt x="7375" y="1268"/>
                </a:lnTo>
                <a:lnTo>
                  <a:pt x="7225" y="1130"/>
                </a:lnTo>
                <a:lnTo>
                  <a:pt x="7063" y="992"/>
                </a:lnTo>
                <a:lnTo>
                  <a:pt x="6902" y="865"/>
                </a:lnTo>
                <a:lnTo>
                  <a:pt x="6741" y="738"/>
                </a:lnTo>
                <a:lnTo>
                  <a:pt x="6557" y="623"/>
                </a:lnTo>
                <a:lnTo>
                  <a:pt x="6384" y="519"/>
                </a:lnTo>
                <a:lnTo>
                  <a:pt x="6188" y="427"/>
                </a:lnTo>
                <a:lnTo>
                  <a:pt x="6003" y="346"/>
                </a:lnTo>
                <a:lnTo>
                  <a:pt x="5808" y="266"/>
                </a:lnTo>
                <a:lnTo>
                  <a:pt x="5600" y="197"/>
                </a:lnTo>
                <a:lnTo>
                  <a:pt x="5404" y="139"/>
                </a:lnTo>
                <a:lnTo>
                  <a:pt x="5185" y="93"/>
                </a:lnTo>
                <a:lnTo>
                  <a:pt x="4978" y="47"/>
                </a:lnTo>
                <a:lnTo>
                  <a:pt x="4759" y="24"/>
                </a:lnTo>
                <a:lnTo>
                  <a:pt x="4540" y="12"/>
                </a:lnTo>
                <a:lnTo>
                  <a:pt x="4321" y="1"/>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txBox="1"/>
          <p:nvPr/>
        </p:nvSpPr>
        <p:spPr>
          <a:xfrm>
            <a:off x="1254875" y="2909975"/>
            <a:ext cx="756300" cy="3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exend Deca"/>
                <a:ea typeface="Lexend Deca"/>
                <a:cs typeface="Lexend Deca"/>
                <a:sym typeface="Lexend Deca"/>
              </a:rPr>
              <a:t>70%</a:t>
            </a:r>
            <a:endParaRPr sz="1600">
              <a:solidFill>
                <a:schemeClr val="dk2"/>
              </a:solidFill>
              <a:latin typeface="Lexend Deca"/>
              <a:ea typeface="Lexend Deca"/>
              <a:cs typeface="Lexend Deca"/>
              <a:sym typeface="Lexend Deca"/>
            </a:endParaRPr>
          </a:p>
        </p:txBody>
      </p:sp>
      <p:sp>
        <p:nvSpPr>
          <p:cNvPr id="562" name="Google Shape;562;p47"/>
          <p:cNvSpPr/>
          <p:nvPr/>
        </p:nvSpPr>
        <p:spPr>
          <a:xfrm>
            <a:off x="2743355" y="2503607"/>
            <a:ext cx="1201500" cy="1201500"/>
          </a:xfrm>
          <a:prstGeom prst="blockArc">
            <a:avLst>
              <a:gd name="adj1" fmla="val 16281730"/>
              <a:gd name="adj2" fmla="val 11268383"/>
              <a:gd name="adj3" fmla="val 1485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rot="5400000">
            <a:off x="2926995" y="2687179"/>
            <a:ext cx="834222" cy="835089"/>
          </a:xfrm>
          <a:custGeom>
            <a:avLst/>
            <a:gdLst/>
            <a:ahLst/>
            <a:cxnLst/>
            <a:rect l="l" t="t" r="r" b="b"/>
            <a:pathLst>
              <a:path w="8643" h="8654" extrusionOk="0">
                <a:moveTo>
                  <a:pt x="4321" y="1"/>
                </a:moveTo>
                <a:lnTo>
                  <a:pt x="4091" y="12"/>
                </a:lnTo>
                <a:lnTo>
                  <a:pt x="3872" y="24"/>
                </a:lnTo>
                <a:lnTo>
                  <a:pt x="3664" y="47"/>
                </a:lnTo>
                <a:lnTo>
                  <a:pt x="3446" y="93"/>
                </a:lnTo>
                <a:lnTo>
                  <a:pt x="3238" y="139"/>
                </a:lnTo>
                <a:lnTo>
                  <a:pt x="3031" y="197"/>
                </a:lnTo>
                <a:lnTo>
                  <a:pt x="2835" y="266"/>
                </a:lnTo>
                <a:lnTo>
                  <a:pt x="2639" y="346"/>
                </a:lnTo>
                <a:lnTo>
                  <a:pt x="2443" y="427"/>
                </a:lnTo>
                <a:lnTo>
                  <a:pt x="2259" y="519"/>
                </a:lnTo>
                <a:lnTo>
                  <a:pt x="2074" y="623"/>
                </a:lnTo>
                <a:lnTo>
                  <a:pt x="1902" y="738"/>
                </a:lnTo>
                <a:lnTo>
                  <a:pt x="1729" y="865"/>
                </a:lnTo>
                <a:lnTo>
                  <a:pt x="1567" y="992"/>
                </a:lnTo>
                <a:lnTo>
                  <a:pt x="1406" y="1130"/>
                </a:lnTo>
                <a:lnTo>
                  <a:pt x="1256" y="1268"/>
                </a:lnTo>
                <a:lnTo>
                  <a:pt x="1118" y="1418"/>
                </a:lnTo>
                <a:lnTo>
                  <a:pt x="980" y="1579"/>
                </a:lnTo>
                <a:lnTo>
                  <a:pt x="853" y="1741"/>
                </a:lnTo>
                <a:lnTo>
                  <a:pt x="738" y="1913"/>
                </a:lnTo>
                <a:lnTo>
                  <a:pt x="623" y="2086"/>
                </a:lnTo>
                <a:lnTo>
                  <a:pt x="519" y="2271"/>
                </a:lnTo>
                <a:lnTo>
                  <a:pt x="427" y="2455"/>
                </a:lnTo>
                <a:lnTo>
                  <a:pt x="335" y="2639"/>
                </a:lnTo>
                <a:lnTo>
                  <a:pt x="254" y="2835"/>
                </a:lnTo>
                <a:lnTo>
                  <a:pt x="185" y="3043"/>
                </a:lnTo>
                <a:lnTo>
                  <a:pt x="127" y="3250"/>
                </a:lnTo>
                <a:lnTo>
                  <a:pt x="81" y="3457"/>
                </a:lnTo>
                <a:lnTo>
                  <a:pt x="46" y="3665"/>
                </a:lnTo>
                <a:lnTo>
                  <a:pt x="12" y="3884"/>
                </a:lnTo>
                <a:lnTo>
                  <a:pt x="0" y="4103"/>
                </a:lnTo>
                <a:lnTo>
                  <a:pt x="0" y="4322"/>
                </a:lnTo>
                <a:lnTo>
                  <a:pt x="0" y="4552"/>
                </a:lnTo>
                <a:lnTo>
                  <a:pt x="12" y="4771"/>
                </a:lnTo>
                <a:lnTo>
                  <a:pt x="46" y="4990"/>
                </a:lnTo>
                <a:lnTo>
                  <a:pt x="81" y="5197"/>
                </a:lnTo>
                <a:lnTo>
                  <a:pt x="127" y="5405"/>
                </a:lnTo>
                <a:lnTo>
                  <a:pt x="185" y="5612"/>
                </a:lnTo>
                <a:lnTo>
                  <a:pt x="254" y="5808"/>
                </a:lnTo>
                <a:lnTo>
                  <a:pt x="335" y="6004"/>
                </a:lnTo>
                <a:lnTo>
                  <a:pt x="427" y="6200"/>
                </a:lnTo>
                <a:lnTo>
                  <a:pt x="519" y="6384"/>
                </a:lnTo>
                <a:lnTo>
                  <a:pt x="623" y="6568"/>
                </a:lnTo>
                <a:lnTo>
                  <a:pt x="738" y="6741"/>
                </a:lnTo>
                <a:lnTo>
                  <a:pt x="853" y="6914"/>
                </a:lnTo>
                <a:lnTo>
                  <a:pt x="980" y="7075"/>
                </a:lnTo>
                <a:lnTo>
                  <a:pt x="1118" y="7237"/>
                </a:lnTo>
                <a:lnTo>
                  <a:pt x="1256" y="7386"/>
                </a:lnTo>
                <a:lnTo>
                  <a:pt x="1406" y="7525"/>
                </a:lnTo>
                <a:lnTo>
                  <a:pt x="1567" y="7663"/>
                </a:lnTo>
                <a:lnTo>
                  <a:pt x="1729" y="7790"/>
                </a:lnTo>
                <a:lnTo>
                  <a:pt x="1902" y="7905"/>
                </a:lnTo>
                <a:lnTo>
                  <a:pt x="2074" y="8020"/>
                </a:lnTo>
                <a:lnTo>
                  <a:pt x="2259" y="8124"/>
                </a:lnTo>
                <a:lnTo>
                  <a:pt x="2443" y="8228"/>
                </a:lnTo>
                <a:lnTo>
                  <a:pt x="2639" y="8308"/>
                </a:lnTo>
                <a:lnTo>
                  <a:pt x="2835" y="8389"/>
                </a:lnTo>
                <a:lnTo>
                  <a:pt x="3031" y="8458"/>
                </a:lnTo>
                <a:lnTo>
                  <a:pt x="3238" y="8516"/>
                </a:lnTo>
                <a:lnTo>
                  <a:pt x="3446" y="8562"/>
                </a:lnTo>
                <a:lnTo>
                  <a:pt x="3664" y="8596"/>
                </a:lnTo>
                <a:lnTo>
                  <a:pt x="3872" y="8631"/>
                </a:lnTo>
                <a:lnTo>
                  <a:pt x="4091" y="8642"/>
                </a:lnTo>
                <a:lnTo>
                  <a:pt x="4321" y="8654"/>
                </a:lnTo>
                <a:lnTo>
                  <a:pt x="4540" y="8642"/>
                </a:lnTo>
                <a:lnTo>
                  <a:pt x="4759" y="8631"/>
                </a:lnTo>
                <a:lnTo>
                  <a:pt x="4978" y="8596"/>
                </a:lnTo>
                <a:lnTo>
                  <a:pt x="5185" y="8562"/>
                </a:lnTo>
                <a:lnTo>
                  <a:pt x="5404" y="8516"/>
                </a:lnTo>
                <a:lnTo>
                  <a:pt x="5600" y="8458"/>
                </a:lnTo>
                <a:lnTo>
                  <a:pt x="5808" y="8389"/>
                </a:lnTo>
                <a:lnTo>
                  <a:pt x="6003" y="8308"/>
                </a:lnTo>
                <a:lnTo>
                  <a:pt x="6188" y="8228"/>
                </a:lnTo>
                <a:lnTo>
                  <a:pt x="6384" y="8124"/>
                </a:lnTo>
                <a:lnTo>
                  <a:pt x="6557" y="8020"/>
                </a:lnTo>
                <a:lnTo>
                  <a:pt x="6741" y="7905"/>
                </a:lnTo>
                <a:lnTo>
                  <a:pt x="6902" y="7790"/>
                </a:lnTo>
                <a:lnTo>
                  <a:pt x="7063" y="7663"/>
                </a:lnTo>
                <a:lnTo>
                  <a:pt x="7225" y="7525"/>
                </a:lnTo>
                <a:lnTo>
                  <a:pt x="7375" y="7386"/>
                </a:lnTo>
                <a:lnTo>
                  <a:pt x="7513" y="7237"/>
                </a:lnTo>
                <a:lnTo>
                  <a:pt x="7651" y="7075"/>
                </a:lnTo>
                <a:lnTo>
                  <a:pt x="7778" y="6914"/>
                </a:lnTo>
                <a:lnTo>
                  <a:pt x="7905" y="6741"/>
                </a:lnTo>
                <a:lnTo>
                  <a:pt x="8020" y="6568"/>
                </a:lnTo>
                <a:lnTo>
                  <a:pt x="8124" y="6384"/>
                </a:lnTo>
                <a:lnTo>
                  <a:pt x="8216" y="6200"/>
                </a:lnTo>
                <a:lnTo>
                  <a:pt x="8296" y="6004"/>
                </a:lnTo>
                <a:lnTo>
                  <a:pt x="8377" y="5808"/>
                </a:lnTo>
                <a:lnTo>
                  <a:pt x="8446" y="5612"/>
                </a:lnTo>
                <a:lnTo>
                  <a:pt x="8504" y="5405"/>
                </a:lnTo>
                <a:lnTo>
                  <a:pt x="8550" y="5197"/>
                </a:lnTo>
                <a:lnTo>
                  <a:pt x="8596" y="4990"/>
                </a:lnTo>
                <a:lnTo>
                  <a:pt x="8619" y="4771"/>
                </a:lnTo>
                <a:lnTo>
                  <a:pt x="8630" y="4552"/>
                </a:lnTo>
                <a:lnTo>
                  <a:pt x="8642" y="4322"/>
                </a:lnTo>
                <a:lnTo>
                  <a:pt x="8630" y="4103"/>
                </a:lnTo>
                <a:lnTo>
                  <a:pt x="8619" y="3884"/>
                </a:lnTo>
                <a:lnTo>
                  <a:pt x="8596" y="3665"/>
                </a:lnTo>
                <a:lnTo>
                  <a:pt x="8550" y="3457"/>
                </a:lnTo>
                <a:lnTo>
                  <a:pt x="8504" y="3250"/>
                </a:lnTo>
                <a:lnTo>
                  <a:pt x="8446" y="3043"/>
                </a:lnTo>
                <a:lnTo>
                  <a:pt x="8377" y="2835"/>
                </a:lnTo>
                <a:lnTo>
                  <a:pt x="8296" y="2639"/>
                </a:lnTo>
                <a:lnTo>
                  <a:pt x="8216" y="2455"/>
                </a:lnTo>
                <a:lnTo>
                  <a:pt x="8124" y="2271"/>
                </a:lnTo>
                <a:lnTo>
                  <a:pt x="8020" y="2086"/>
                </a:lnTo>
                <a:lnTo>
                  <a:pt x="7905" y="1913"/>
                </a:lnTo>
                <a:lnTo>
                  <a:pt x="7778" y="1741"/>
                </a:lnTo>
                <a:lnTo>
                  <a:pt x="7651" y="1579"/>
                </a:lnTo>
                <a:lnTo>
                  <a:pt x="7513" y="1418"/>
                </a:lnTo>
                <a:lnTo>
                  <a:pt x="7375" y="1268"/>
                </a:lnTo>
                <a:lnTo>
                  <a:pt x="7225" y="1130"/>
                </a:lnTo>
                <a:lnTo>
                  <a:pt x="7063" y="992"/>
                </a:lnTo>
                <a:lnTo>
                  <a:pt x="6902" y="865"/>
                </a:lnTo>
                <a:lnTo>
                  <a:pt x="6741" y="738"/>
                </a:lnTo>
                <a:lnTo>
                  <a:pt x="6557" y="623"/>
                </a:lnTo>
                <a:lnTo>
                  <a:pt x="6384" y="519"/>
                </a:lnTo>
                <a:lnTo>
                  <a:pt x="6188" y="427"/>
                </a:lnTo>
                <a:lnTo>
                  <a:pt x="6003" y="346"/>
                </a:lnTo>
                <a:lnTo>
                  <a:pt x="5808" y="266"/>
                </a:lnTo>
                <a:lnTo>
                  <a:pt x="5600" y="197"/>
                </a:lnTo>
                <a:lnTo>
                  <a:pt x="5404" y="139"/>
                </a:lnTo>
                <a:lnTo>
                  <a:pt x="5185" y="93"/>
                </a:lnTo>
                <a:lnTo>
                  <a:pt x="4978" y="47"/>
                </a:lnTo>
                <a:lnTo>
                  <a:pt x="4759" y="24"/>
                </a:lnTo>
                <a:lnTo>
                  <a:pt x="4540" y="12"/>
                </a:lnTo>
                <a:lnTo>
                  <a:pt x="4321" y="1"/>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txBox="1"/>
          <p:nvPr/>
        </p:nvSpPr>
        <p:spPr>
          <a:xfrm>
            <a:off x="2962124" y="2909975"/>
            <a:ext cx="764100" cy="3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exend Deca"/>
                <a:ea typeface="Lexend Deca"/>
                <a:cs typeface="Lexend Deca"/>
                <a:sym typeface="Lexend Deca"/>
              </a:rPr>
              <a:t>85%</a:t>
            </a:r>
            <a:endParaRPr sz="1600">
              <a:solidFill>
                <a:schemeClr val="dk2"/>
              </a:solidFill>
              <a:latin typeface="Lexend Deca"/>
              <a:ea typeface="Lexend Deca"/>
              <a:cs typeface="Lexend Deca"/>
              <a:sym typeface="Lexend Deca"/>
            </a:endParaRPr>
          </a:p>
        </p:txBody>
      </p:sp>
      <p:sp>
        <p:nvSpPr>
          <p:cNvPr id="565" name="Google Shape;565;p47"/>
          <p:cNvSpPr txBox="1"/>
          <p:nvPr/>
        </p:nvSpPr>
        <p:spPr>
          <a:xfrm>
            <a:off x="1008000" y="3841525"/>
            <a:ext cx="12501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Lexend Deca"/>
                <a:ea typeface="Lexend Deca"/>
                <a:cs typeface="Lexend Deca"/>
                <a:sym typeface="Lexend Deca"/>
              </a:rPr>
              <a:t>Sales</a:t>
            </a:r>
            <a:endParaRPr sz="2200">
              <a:solidFill>
                <a:schemeClr val="lt1"/>
              </a:solidFill>
              <a:latin typeface="Lexend Deca"/>
              <a:ea typeface="Lexend Deca"/>
              <a:cs typeface="Lexend Deca"/>
              <a:sym typeface="Lexend Deca"/>
            </a:endParaRPr>
          </a:p>
        </p:txBody>
      </p:sp>
      <p:sp>
        <p:nvSpPr>
          <p:cNvPr id="566" name="Google Shape;566;p47"/>
          <p:cNvSpPr txBox="1"/>
          <p:nvPr/>
        </p:nvSpPr>
        <p:spPr>
          <a:xfrm>
            <a:off x="2719050" y="3841535"/>
            <a:ext cx="12501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Lexend Deca"/>
                <a:ea typeface="Lexend Deca"/>
                <a:cs typeface="Lexend Deca"/>
                <a:sym typeface="Lexend Deca"/>
              </a:rPr>
              <a:t>Market</a:t>
            </a:r>
            <a:endParaRPr sz="2200">
              <a:solidFill>
                <a:schemeClr val="lt1"/>
              </a:solidFill>
              <a:latin typeface="Lexend Deca"/>
              <a:ea typeface="Lexend Deca"/>
              <a:cs typeface="Lexend Deca"/>
              <a:sym typeface="Lexend Deca"/>
            </a:endParaRPr>
          </a:p>
        </p:txBody>
      </p:sp>
      <p:sp>
        <p:nvSpPr>
          <p:cNvPr id="567" name="Google Shape;567;p47"/>
          <p:cNvSpPr txBox="1"/>
          <p:nvPr/>
        </p:nvSpPr>
        <p:spPr>
          <a:xfrm>
            <a:off x="940200" y="1493525"/>
            <a:ext cx="1385700" cy="3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B1A18"/>
              </a:buClr>
              <a:buSzPts val="1100"/>
              <a:buFont typeface="Arial"/>
              <a:buNone/>
            </a:pPr>
            <a:r>
              <a:rPr lang="en" sz="2200">
                <a:solidFill>
                  <a:schemeClr val="lt1"/>
                </a:solidFill>
                <a:latin typeface="Lexend Deca"/>
                <a:ea typeface="Lexend Deca"/>
                <a:cs typeface="Lexend Deca"/>
                <a:sym typeface="Lexend Deca"/>
              </a:rPr>
              <a:t>$100</a:t>
            </a:r>
            <a:endParaRPr sz="2200">
              <a:solidFill>
                <a:schemeClr val="lt1"/>
              </a:solidFill>
              <a:latin typeface="Lexend Deca"/>
              <a:ea typeface="Lexend Deca"/>
              <a:cs typeface="Lexend Deca"/>
              <a:sym typeface="Lexend Deca"/>
            </a:endParaRPr>
          </a:p>
        </p:txBody>
      </p:sp>
      <p:sp>
        <p:nvSpPr>
          <p:cNvPr id="568" name="Google Shape;568;p47"/>
          <p:cNvSpPr txBox="1"/>
          <p:nvPr/>
        </p:nvSpPr>
        <p:spPr>
          <a:xfrm>
            <a:off x="2651250" y="1493525"/>
            <a:ext cx="1385700" cy="3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Lexend Deca"/>
                <a:ea typeface="Lexend Deca"/>
                <a:cs typeface="Lexend Deca"/>
                <a:sym typeface="Lexend Deca"/>
              </a:rPr>
              <a:t>30 days</a:t>
            </a:r>
            <a:endParaRPr sz="2200">
              <a:solidFill>
                <a:schemeClr val="lt1"/>
              </a:solidFill>
              <a:latin typeface="Lexend Deca"/>
              <a:ea typeface="Lexend Deca"/>
              <a:cs typeface="Lexend Deca"/>
              <a:sym typeface="Lexend Deca"/>
            </a:endParaRPr>
          </a:p>
        </p:txBody>
      </p:sp>
      <p:sp>
        <p:nvSpPr>
          <p:cNvPr id="569" name="Google Shape;569;p47"/>
          <p:cNvSpPr txBox="1"/>
          <p:nvPr/>
        </p:nvSpPr>
        <p:spPr>
          <a:xfrm>
            <a:off x="940194" y="1882625"/>
            <a:ext cx="1385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Avg. price off per unit</a:t>
            </a:r>
            <a:endParaRPr>
              <a:solidFill>
                <a:schemeClr val="dk2"/>
              </a:solidFill>
              <a:latin typeface="Barlow"/>
              <a:ea typeface="Barlow"/>
              <a:cs typeface="Barlow"/>
              <a:sym typeface="Barlow"/>
            </a:endParaRPr>
          </a:p>
        </p:txBody>
      </p:sp>
      <p:sp>
        <p:nvSpPr>
          <p:cNvPr id="570" name="Google Shape;570;p47"/>
          <p:cNvSpPr txBox="1"/>
          <p:nvPr/>
        </p:nvSpPr>
        <p:spPr>
          <a:xfrm>
            <a:off x="2651261" y="1882625"/>
            <a:ext cx="1385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Avg. days on market test</a:t>
            </a:r>
            <a:endParaRPr>
              <a:solidFill>
                <a:schemeClr val="dk2"/>
              </a:solidFill>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growth</a:t>
            </a:r>
            <a:endParaRPr/>
          </a:p>
        </p:txBody>
      </p:sp>
      <p:sp>
        <p:nvSpPr>
          <p:cNvPr id="576" name="Google Shape;576;p48"/>
          <p:cNvSpPr txBox="1">
            <a:spLocks noGrp="1"/>
          </p:cNvSpPr>
          <p:nvPr>
            <p:ph type="subTitle" idx="4294967295"/>
          </p:nvPr>
        </p:nvSpPr>
        <p:spPr>
          <a:xfrm>
            <a:off x="720000" y="3878100"/>
            <a:ext cx="77040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sp>
        <p:nvSpPr>
          <p:cNvPr id="577" name="Google Shape;577;p48"/>
          <p:cNvSpPr txBox="1">
            <a:spLocks noGrp="1"/>
          </p:cNvSpPr>
          <p:nvPr>
            <p:ph type="title" idx="4294967295"/>
          </p:nvPr>
        </p:nvSpPr>
        <p:spPr>
          <a:xfrm>
            <a:off x="5580425" y="1699577"/>
            <a:ext cx="2238600" cy="4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$100M</a:t>
            </a:r>
            <a:endParaRPr sz="2200">
              <a:solidFill>
                <a:schemeClr val="lt1"/>
              </a:solidFill>
            </a:endParaRPr>
          </a:p>
        </p:txBody>
      </p:sp>
      <p:sp>
        <p:nvSpPr>
          <p:cNvPr id="578" name="Google Shape;578;p48"/>
          <p:cNvSpPr txBox="1">
            <a:spLocks noGrp="1"/>
          </p:cNvSpPr>
          <p:nvPr>
            <p:ph type="subTitle" idx="4294967295"/>
          </p:nvPr>
        </p:nvSpPr>
        <p:spPr>
          <a:xfrm>
            <a:off x="5580425" y="2087663"/>
            <a:ext cx="2238600" cy="36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Expected income in April</a:t>
            </a:r>
            <a:endParaRPr/>
          </a:p>
        </p:txBody>
      </p:sp>
      <p:sp>
        <p:nvSpPr>
          <p:cNvPr id="579" name="Google Shape;579;p48"/>
          <p:cNvSpPr txBox="1">
            <a:spLocks noGrp="1"/>
          </p:cNvSpPr>
          <p:nvPr>
            <p:ph type="title" idx="4294967295"/>
          </p:nvPr>
        </p:nvSpPr>
        <p:spPr>
          <a:xfrm>
            <a:off x="5580425" y="2871414"/>
            <a:ext cx="2238600" cy="4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9,000</a:t>
            </a:r>
            <a:endParaRPr sz="2200">
              <a:solidFill>
                <a:schemeClr val="lt1"/>
              </a:solidFill>
            </a:endParaRPr>
          </a:p>
        </p:txBody>
      </p:sp>
      <p:sp>
        <p:nvSpPr>
          <p:cNvPr id="580" name="Google Shape;580;p48"/>
          <p:cNvSpPr txBox="1">
            <a:spLocks noGrp="1"/>
          </p:cNvSpPr>
          <p:nvPr>
            <p:ph type="subTitle" idx="4294967295"/>
          </p:nvPr>
        </p:nvSpPr>
        <p:spPr>
          <a:xfrm>
            <a:off x="5580425" y="3259501"/>
            <a:ext cx="2238600" cy="36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Monthly active users</a:t>
            </a:r>
            <a:endParaRPr/>
          </a:p>
        </p:txBody>
      </p:sp>
      <p:sp>
        <p:nvSpPr>
          <p:cNvPr id="581" name="Google Shape;581;p48"/>
          <p:cNvSpPr/>
          <p:nvPr/>
        </p:nvSpPr>
        <p:spPr>
          <a:xfrm>
            <a:off x="5674902" y="1491975"/>
            <a:ext cx="207600" cy="20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8"/>
          <p:cNvSpPr/>
          <p:nvPr/>
        </p:nvSpPr>
        <p:spPr>
          <a:xfrm>
            <a:off x="5674902" y="2663812"/>
            <a:ext cx="207600" cy="20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3" name="Google Shape;583;p48" title="Chart">
            <a:hlinkClick r:id="rId4"/>
          </p:cNvPr>
          <p:cNvPicPr preferRelativeResize="0"/>
          <p:nvPr/>
        </p:nvPicPr>
        <p:blipFill>
          <a:blip r:embed="rId5">
            <a:alphaModFix/>
          </a:blip>
          <a:stretch>
            <a:fillRect/>
          </a:stretch>
        </p:blipFill>
        <p:spPr>
          <a:xfrm>
            <a:off x="1395725" y="1359475"/>
            <a:ext cx="3703560" cy="22900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projects</a:t>
            </a:r>
            <a:endParaRPr/>
          </a:p>
        </p:txBody>
      </p:sp>
      <p:sp>
        <p:nvSpPr>
          <p:cNvPr id="589" name="Google Shape;589;p49"/>
          <p:cNvSpPr txBox="1"/>
          <p:nvPr/>
        </p:nvSpPr>
        <p:spPr>
          <a:xfrm>
            <a:off x="4616488" y="3460800"/>
            <a:ext cx="17703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Mars is actually a very cold place</a:t>
            </a:r>
            <a:endParaRPr>
              <a:solidFill>
                <a:schemeClr val="dk2"/>
              </a:solidFill>
              <a:latin typeface="Barlow"/>
              <a:ea typeface="Barlow"/>
              <a:cs typeface="Barlow"/>
              <a:sym typeface="Barlow"/>
            </a:endParaRPr>
          </a:p>
        </p:txBody>
      </p:sp>
      <p:sp>
        <p:nvSpPr>
          <p:cNvPr id="590" name="Google Shape;590;p49"/>
          <p:cNvSpPr txBox="1"/>
          <p:nvPr/>
        </p:nvSpPr>
        <p:spPr>
          <a:xfrm>
            <a:off x="6657282" y="3460788"/>
            <a:ext cx="17703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It’s the farthest planet from the Sun</a:t>
            </a:r>
            <a:endParaRPr>
              <a:solidFill>
                <a:schemeClr val="dk2"/>
              </a:solidFill>
              <a:latin typeface="Barlow"/>
              <a:ea typeface="Barlow"/>
              <a:cs typeface="Barlow"/>
              <a:sym typeface="Barlow"/>
            </a:endParaRPr>
          </a:p>
        </p:txBody>
      </p:sp>
      <p:sp>
        <p:nvSpPr>
          <p:cNvPr id="591" name="Google Shape;591;p49"/>
          <p:cNvSpPr txBox="1"/>
          <p:nvPr/>
        </p:nvSpPr>
        <p:spPr>
          <a:xfrm>
            <a:off x="4676988" y="2180903"/>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Lexend Deca"/>
                <a:ea typeface="Lexend Deca"/>
                <a:cs typeface="Lexend Deca"/>
                <a:sym typeface="Lexend Deca"/>
              </a:rPr>
              <a:t>Mars</a:t>
            </a:r>
            <a:endParaRPr sz="2200">
              <a:solidFill>
                <a:schemeClr val="lt1"/>
              </a:solidFill>
              <a:latin typeface="Lexend Deca"/>
              <a:ea typeface="Lexend Deca"/>
              <a:cs typeface="Lexend Deca"/>
              <a:sym typeface="Lexend Deca"/>
            </a:endParaRPr>
          </a:p>
        </p:txBody>
      </p:sp>
      <p:sp>
        <p:nvSpPr>
          <p:cNvPr id="592" name="Google Shape;592;p49"/>
          <p:cNvSpPr txBox="1"/>
          <p:nvPr/>
        </p:nvSpPr>
        <p:spPr>
          <a:xfrm>
            <a:off x="6657282" y="2180891"/>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Lexend Deca"/>
                <a:ea typeface="Lexend Deca"/>
                <a:cs typeface="Lexend Deca"/>
                <a:sym typeface="Lexend Deca"/>
              </a:rPr>
              <a:t>Neptune</a:t>
            </a:r>
            <a:endParaRPr sz="2200">
              <a:solidFill>
                <a:schemeClr val="lt1"/>
              </a:solidFill>
              <a:latin typeface="Lexend Deca"/>
              <a:ea typeface="Lexend Deca"/>
              <a:cs typeface="Lexend Deca"/>
              <a:sym typeface="Lexend Deca"/>
            </a:endParaRPr>
          </a:p>
        </p:txBody>
      </p:sp>
      <p:sp>
        <p:nvSpPr>
          <p:cNvPr id="593" name="Google Shape;593;p49"/>
          <p:cNvSpPr txBox="1"/>
          <p:nvPr/>
        </p:nvSpPr>
        <p:spPr>
          <a:xfrm>
            <a:off x="716400" y="2180903"/>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Lexend Deca"/>
                <a:ea typeface="Lexend Deca"/>
                <a:cs typeface="Lexend Deca"/>
                <a:sym typeface="Lexend Deca"/>
              </a:rPr>
              <a:t>Mercury</a:t>
            </a:r>
            <a:endParaRPr sz="2200">
              <a:solidFill>
                <a:schemeClr val="lt1"/>
              </a:solidFill>
              <a:latin typeface="Lexend Deca"/>
              <a:ea typeface="Lexend Deca"/>
              <a:cs typeface="Lexend Deca"/>
              <a:sym typeface="Lexend Deca"/>
            </a:endParaRPr>
          </a:p>
        </p:txBody>
      </p:sp>
      <p:sp>
        <p:nvSpPr>
          <p:cNvPr id="594" name="Google Shape;594;p49"/>
          <p:cNvSpPr txBox="1"/>
          <p:nvPr/>
        </p:nvSpPr>
        <p:spPr>
          <a:xfrm>
            <a:off x="716400" y="3460800"/>
            <a:ext cx="17703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It’s the closest planet to the Sun</a:t>
            </a:r>
            <a:endParaRPr>
              <a:solidFill>
                <a:schemeClr val="dk2"/>
              </a:solidFill>
              <a:latin typeface="Barlow"/>
              <a:ea typeface="Barlow"/>
              <a:cs typeface="Barlow"/>
              <a:sym typeface="Barlow"/>
            </a:endParaRPr>
          </a:p>
        </p:txBody>
      </p:sp>
      <p:sp>
        <p:nvSpPr>
          <p:cNvPr id="595" name="Google Shape;595;p49"/>
          <p:cNvSpPr txBox="1"/>
          <p:nvPr/>
        </p:nvSpPr>
        <p:spPr>
          <a:xfrm>
            <a:off x="2696694" y="2180903"/>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Lexend Deca"/>
                <a:ea typeface="Lexend Deca"/>
                <a:cs typeface="Lexend Deca"/>
                <a:sym typeface="Lexend Deca"/>
              </a:rPr>
              <a:t>Venus</a:t>
            </a:r>
            <a:endParaRPr sz="2200">
              <a:solidFill>
                <a:schemeClr val="lt1"/>
              </a:solidFill>
              <a:latin typeface="Lexend Deca"/>
              <a:ea typeface="Lexend Deca"/>
              <a:cs typeface="Lexend Deca"/>
              <a:sym typeface="Lexend Deca"/>
            </a:endParaRPr>
          </a:p>
        </p:txBody>
      </p:sp>
      <p:sp>
        <p:nvSpPr>
          <p:cNvPr id="596" name="Google Shape;596;p49"/>
          <p:cNvSpPr txBox="1"/>
          <p:nvPr/>
        </p:nvSpPr>
        <p:spPr>
          <a:xfrm>
            <a:off x="2757194" y="3460813"/>
            <a:ext cx="1588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Barlow"/>
                <a:ea typeface="Barlow"/>
                <a:cs typeface="Barlow"/>
                <a:sym typeface="Barlow"/>
              </a:rPr>
              <a:t>Venus has a beautiful name</a:t>
            </a:r>
            <a:endParaRPr>
              <a:solidFill>
                <a:schemeClr val="dk2"/>
              </a:solidFill>
              <a:latin typeface="Barlow"/>
              <a:ea typeface="Barlow"/>
              <a:cs typeface="Barlow"/>
              <a:sym typeface="Barlow"/>
            </a:endParaRPr>
          </a:p>
        </p:txBody>
      </p:sp>
      <p:sp>
        <p:nvSpPr>
          <p:cNvPr id="597" name="Google Shape;597;p49"/>
          <p:cNvSpPr/>
          <p:nvPr/>
        </p:nvSpPr>
        <p:spPr>
          <a:xfrm>
            <a:off x="1329300" y="2796013"/>
            <a:ext cx="544500" cy="5013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dk2"/>
                </a:solidFill>
                <a:latin typeface="Lexend Deca"/>
                <a:ea typeface="Lexend Deca"/>
                <a:cs typeface="Lexend Deca"/>
                <a:sym typeface="Lexend Deca"/>
              </a:rPr>
              <a:t>1</a:t>
            </a:r>
            <a:endParaRPr sz="2200">
              <a:solidFill>
                <a:schemeClr val="dk2"/>
              </a:solidFill>
              <a:latin typeface="Lexend Deca"/>
              <a:ea typeface="Lexend Deca"/>
              <a:cs typeface="Lexend Deca"/>
              <a:sym typeface="Lexend Deca"/>
            </a:endParaRPr>
          </a:p>
        </p:txBody>
      </p:sp>
      <p:sp>
        <p:nvSpPr>
          <p:cNvPr id="598" name="Google Shape;598;p49"/>
          <p:cNvSpPr/>
          <p:nvPr/>
        </p:nvSpPr>
        <p:spPr>
          <a:xfrm>
            <a:off x="3309600" y="2796013"/>
            <a:ext cx="544500" cy="5013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dk2"/>
                </a:solidFill>
                <a:latin typeface="Lexend Deca"/>
                <a:ea typeface="Lexend Deca"/>
                <a:cs typeface="Lexend Deca"/>
                <a:sym typeface="Lexend Deca"/>
              </a:rPr>
              <a:t>2</a:t>
            </a:r>
            <a:endParaRPr sz="2200">
              <a:solidFill>
                <a:schemeClr val="dk2"/>
              </a:solidFill>
              <a:latin typeface="Lexend Deca"/>
              <a:ea typeface="Lexend Deca"/>
              <a:cs typeface="Lexend Deca"/>
              <a:sym typeface="Lexend Deca"/>
            </a:endParaRPr>
          </a:p>
        </p:txBody>
      </p:sp>
      <p:sp>
        <p:nvSpPr>
          <p:cNvPr id="599" name="Google Shape;599;p49"/>
          <p:cNvSpPr/>
          <p:nvPr/>
        </p:nvSpPr>
        <p:spPr>
          <a:xfrm>
            <a:off x="5289900" y="2796013"/>
            <a:ext cx="544500" cy="5013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dk2"/>
                </a:solidFill>
                <a:latin typeface="Lexend Deca"/>
                <a:ea typeface="Lexend Deca"/>
                <a:cs typeface="Lexend Deca"/>
                <a:sym typeface="Lexend Deca"/>
              </a:rPr>
              <a:t>3</a:t>
            </a:r>
            <a:endParaRPr sz="2200">
              <a:solidFill>
                <a:schemeClr val="dk2"/>
              </a:solidFill>
              <a:latin typeface="Lexend Deca"/>
              <a:ea typeface="Lexend Deca"/>
              <a:cs typeface="Lexend Deca"/>
              <a:sym typeface="Lexend Deca"/>
            </a:endParaRPr>
          </a:p>
        </p:txBody>
      </p:sp>
      <p:sp>
        <p:nvSpPr>
          <p:cNvPr id="600" name="Google Shape;600;p49"/>
          <p:cNvSpPr/>
          <p:nvPr/>
        </p:nvSpPr>
        <p:spPr>
          <a:xfrm>
            <a:off x="7270200" y="2796013"/>
            <a:ext cx="544500" cy="5013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dk2"/>
                </a:solidFill>
                <a:latin typeface="Lexend Deca"/>
                <a:ea typeface="Lexend Deca"/>
                <a:cs typeface="Lexend Deca"/>
                <a:sym typeface="Lexend Deca"/>
              </a:rPr>
              <a:t>4</a:t>
            </a:r>
            <a:endParaRPr sz="2200">
              <a:solidFill>
                <a:schemeClr val="dk2"/>
              </a:solidFill>
              <a:latin typeface="Lexend Deca"/>
              <a:ea typeface="Lexend Deca"/>
              <a:cs typeface="Lexend Deca"/>
              <a:sym typeface="Lexend Deca"/>
            </a:endParaRPr>
          </a:p>
        </p:txBody>
      </p:sp>
      <p:cxnSp>
        <p:nvCxnSpPr>
          <p:cNvPr id="601" name="Google Shape;601;p49"/>
          <p:cNvCxnSpPr>
            <a:stCxn id="597" idx="3"/>
            <a:endCxn id="598" idx="1"/>
          </p:cNvCxnSpPr>
          <p:nvPr/>
        </p:nvCxnSpPr>
        <p:spPr>
          <a:xfrm>
            <a:off x="1873800" y="3046663"/>
            <a:ext cx="1435800" cy="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49"/>
          <p:cNvCxnSpPr>
            <a:stCxn id="598" idx="3"/>
            <a:endCxn id="599" idx="1"/>
          </p:cNvCxnSpPr>
          <p:nvPr/>
        </p:nvCxnSpPr>
        <p:spPr>
          <a:xfrm>
            <a:off x="3854100" y="3046663"/>
            <a:ext cx="1435800" cy="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49"/>
          <p:cNvCxnSpPr>
            <a:stCxn id="599" idx="3"/>
            <a:endCxn id="600" idx="1"/>
          </p:cNvCxnSpPr>
          <p:nvPr/>
        </p:nvCxnSpPr>
        <p:spPr>
          <a:xfrm>
            <a:off x="5834400" y="3046663"/>
            <a:ext cx="1435800" cy="0"/>
          </a:xfrm>
          <a:prstGeom prst="straightConnector1">
            <a:avLst/>
          </a:prstGeom>
          <a:noFill/>
          <a:ln w="9525" cap="flat" cmpd="sng">
            <a:solidFill>
              <a:schemeClr val="dk2"/>
            </a:solidFill>
            <a:prstDash val="solid"/>
            <a:round/>
            <a:headEnd type="none" w="med" len="med"/>
            <a:tailEnd type="none" w="med" len="med"/>
          </a:ln>
        </p:spPr>
      </p:cxnSp>
      <p:sp>
        <p:nvSpPr>
          <p:cNvPr id="604" name="Google Shape;604;p49"/>
          <p:cNvSpPr/>
          <p:nvPr/>
        </p:nvSpPr>
        <p:spPr>
          <a:xfrm>
            <a:off x="7271491" y="1511717"/>
            <a:ext cx="468984" cy="469023"/>
          </a:xfrm>
          <a:custGeom>
            <a:avLst/>
            <a:gdLst/>
            <a:ahLst/>
            <a:cxnLst/>
            <a:rect l="l" t="t" r="r" b="b"/>
            <a:pathLst>
              <a:path w="12067" h="12068" extrusionOk="0">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05;p49"/>
          <p:cNvGrpSpPr/>
          <p:nvPr/>
        </p:nvGrpSpPr>
        <p:grpSpPr>
          <a:xfrm>
            <a:off x="1363981" y="1509258"/>
            <a:ext cx="475125" cy="473920"/>
            <a:chOff x="-20173175" y="2038750"/>
            <a:chExt cx="305625" cy="304850"/>
          </a:xfrm>
        </p:grpSpPr>
        <p:sp>
          <p:nvSpPr>
            <p:cNvPr id="606" name="Google Shape;606;p49"/>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9"/>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9"/>
          <p:cNvSpPr/>
          <p:nvPr/>
        </p:nvSpPr>
        <p:spPr>
          <a:xfrm>
            <a:off x="5334382" y="1508826"/>
            <a:ext cx="391876" cy="474814"/>
          </a:xfrm>
          <a:custGeom>
            <a:avLst/>
            <a:gdLst/>
            <a:ahLst/>
            <a:cxnLst/>
            <a:rect l="l" t="t" r="r" b="b"/>
            <a:pathLst>
              <a:path w="10083" h="12217" extrusionOk="0">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9"/>
          <p:cNvSpPr/>
          <p:nvPr/>
        </p:nvSpPr>
        <p:spPr>
          <a:xfrm>
            <a:off x="3314050" y="1510808"/>
            <a:ext cx="475086" cy="470849"/>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0"/>
          <p:cNvSpPr txBox="1">
            <a:spLocks noGrp="1"/>
          </p:cNvSpPr>
          <p:nvPr>
            <p:ph type="title"/>
          </p:nvPr>
        </p:nvSpPr>
        <p:spPr>
          <a:xfrm>
            <a:off x="720000" y="445025"/>
            <a:ext cx="670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testimonials</a:t>
            </a:r>
            <a:endParaRPr/>
          </a:p>
        </p:txBody>
      </p:sp>
      <p:sp>
        <p:nvSpPr>
          <p:cNvPr id="615" name="Google Shape;615;p50"/>
          <p:cNvSpPr txBox="1">
            <a:spLocks noGrp="1"/>
          </p:cNvSpPr>
          <p:nvPr>
            <p:ph type="title" idx="2"/>
          </p:nvPr>
        </p:nvSpPr>
        <p:spPr>
          <a:xfrm>
            <a:off x="1038800" y="3779000"/>
            <a:ext cx="1973100" cy="3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616" name="Google Shape;616;p50"/>
          <p:cNvSpPr txBox="1">
            <a:spLocks noGrp="1"/>
          </p:cNvSpPr>
          <p:nvPr>
            <p:ph type="subTitle" idx="1"/>
          </p:nvPr>
        </p:nvSpPr>
        <p:spPr>
          <a:xfrm>
            <a:off x="1038800" y="2701100"/>
            <a:ext cx="1973100" cy="10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a:t>
            </a:r>
            <a:endParaRPr/>
          </a:p>
          <a:p>
            <a:pPr marL="0" lvl="0" indent="0" algn="ctr" rtl="0">
              <a:spcBef>
                <a:spcPts val="0"/>
              </a:spcBef>
              <a:spcAft>
                <a:spcPts val="0"/>
              </a:spcAft>
              <a:buClr>
                <a:schemeClr val="dk1"/>
              </a:buClr>
              <a:buSzPts val="1100"/>
              <a:buFont typeface="Arial"/>
              <a:buNone/>
            </a:pPr>
            <a:r>
              <a:rPr lang="en"/>
              <a:t>planet to the Sun and the smallest one in the Solar System”</a:t>
            </a:r>
            <a:endParaRPr/>
          </a:p>
        </p:txBody>
      </p:sp>
      <p:sp>
        <p:nvSpPr>
          <p:cNvPr id="617" name="Google Shape;617;p50"/>
          <p:cNvSpPr txBox="1">
            <a:spLocks noGrp="1"/>
          </p:cNvSpPr>
          <p:nvPr>
            <p:ph type="title" idx="3"/>
          </p:nvPr>
        </p:nvSpPr>
        <p:spPr>
          <a:xfrm>
            <a:off x="3585518" y="3779000"/>
            <a:ext cx="1973100" cy="3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 Jimmy</a:t>
            </a:r>
            <a:endParaRPr/>
          </a:p>
        </p:txBody>
      </p:sp>
      <p:sp>
        <p:nvSpPr>
          <p:cNvPr id="618" name="Google Shape;618;p50"/>
          <p:cNvSpPr txBox="1">
            <a:spLocks noGrp="1"/>
          </p:cNvSpPr>
          <p:nvPr>
            <p:ph type="subTitle" idx="4"/>
          </p:nvPr>
        </p:nvSpPr>
        <p:spPr>
          <a:xfrm>
            <a:off x="3585518" y="2701100"/>
            <a:ext cx="1973100" cy="10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619" name="Google Shape;619;p50"/>
          <p:cNvSpPr txBox="1">
            <a:spLocks noGrp="1"/>
          </p:cNvSpPr>
          <p:nvPr>
            <p:ph type="title" idx="5"/>
          </p:nvPr>
        </p:nvSpPr>
        <p:spPr>
          <a:xfrm>
            <a:off x="6132252" y="3779000"/>
            <a:ext cx="1973100" cy="3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620" name="Google Shape;620;p50"/>
          <p:cNvSpPr txBox="1">
            <a:spLocks noGrp="1"/>
          </p:cNvSpPr>
          <p:nvPr>
            <p:ph type="subTitle" idx="6"/>
          </p:nvPr>
        </p:nvSpPr>
        <p:spPr>
          <a:xfrm>
            <a:off x="6132253" y="2701100"/>
            <a:ext cx="1973100" cy="10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a:t>
            </a:r>
            <a:endParaRPr/>
          </a:p>
        </p:txBody>
      </p:sp>
      <p:pic>
        <p:nvPicPr>
          <p:cNvPr id="621" name="Google Shape;621;p50"/>
          <p:cNvPicPr preferRelativeResize="0"/>
          <p:nvPr/>
        </p:nvPicPr>
        <p:blipFill rotWithShape="1">
          <a:blip r:embed="rId3">
            <a:alphaModFix/>
          </a:blip>
          <a:srcRect l="5847" t="13051" r="68981" b="51995"/>
          <a:stretch/>
        </p:blipFill>
        <p:spPr>
          <a:xfrm>
            <a:off x="1465250" y="1417225"/>
            <a:ext cx="1120200" cy="1111200"/>
          </a:xfrm>
          <a:prstGeom prst="roundRect">
            <a:avLst>
              <a:gd name="adj" fmla="val 0"/>
            </a:avLst>
          </a:prstGeom>
          <a:noFill/>
          <a:ln w="9525" cap="flat" cmpd="sng">
            <a:solidFill>
              <a:srgbClr val="FFFFFF"/>
            </a:solidFill>
            <a:prstDash val="solid"/>
            <a:round/>
            <a:headEnd type="none" w="sm" len="sm"/>
            <a:tailEnd type="none" w="sm" len="sm"/>
          </a:ln>
        </p:spPr>
      </p:pic>
      <p:pic>
        <p:nvPicPr>
          <p:cNvPr id="622" name="Google Shape;622;p50"/>
          <p:cNvPicPr preferRelativeResize="0"/>
          <p:nvPr/>
        </p:nvPicPr>
        <p:blipFill rotWithShape="1">
          <a:blip r:embed="rId3">
            <a:alphaModFix/>
          </a:blip>
          <a:srcRect l="46886" t="-17" r="27942" b="65064"/>
          <a:stretch/>
        </p:blipFill>
        <p:spPr>
          <a:xfrm>
            <a:off x="4011900" y="1417225"/>
            <a:ext cx="1120200" cy="1111200"/>
          </a:xfrm>
          <a:prstGeom prst="roundRect">
            <a:avLst>
              <a:gd name="adj" fmla="val 0"/>
            </a:avLst>
          </a:prstGeom>
          <a:noFill/>
          <a:ln w="9525" cap="flat" cmpd="sng">
            <a:solidFill>
              <a:srgbClr val="FFFFFF"/>
            </a:solidFill>
            <a:prstDash val="solid"/>
            <a:round/>
            <a:headEnd type="none" w="sm" len="sm"/>
            <a:tailEnd type="none" w="sm" len="sm"/>
          </a:ln>
        </p:spPr>
      </p:pic>
      <p:pic>
        <p:nvPicPr>
          <p:cNvPr id="623" name="Google Shape;623;p50"/>
          <p:cNvPicPr preferRelativeResize="0"/>
          <p:nvPr/>
        </p:nvPicPr>
        <p:blipFill rotWithShape="1">
          <a:blip r:embed="rId3">
            <a:alphaModFix/>
          </a:blip>
          <a:srcRect l="76402" t="14752" r="1208" b="54158"/>
          <a:stretch/>
        </p:blipFill>
        <p:spPr>
          <a:xfrm>
            <a:off x="6558550" y="1417225"/>
            <a:ext cx="1120200" cy="1111200"/>
          </a:xfrm>
          <a:prstGeom prst="roundRect">
            <a:avLst>
              <a:gd name="adj" fmla="val 0"/>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219" name="Google Shape;219;p33"/>
          <p:cNvSpPr txBox="1">
            <a:spLocks noGrp="1"/>
          </p:cNvSpPr>
          <p:nvPr>
            <p:ph type="body" idx="1"/>
          </p:nvPr>
        </p:nvSpPr>
        <p:spPr>
          <a:xfrm>
            <a:off x="720000" y="1045375"/>
            <a:ext cx="7704000" cy="3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01625" algn="l" rtl="0">
              <a:spcBef>
                <a:spcPts val="0"/>
              </a:spcBef>
              <a:spcAft>
                <a:spcPts val="0"/>
              </a:spcAft>
              <a:buSzPts val="1150"/>
              <a:buAutoNum type="arabicPeriod"/>
            </a:pPr>
            <a:r>
              <a:rPr lang="en"/>
              <a:t>A slide structure based on a Company profile presentation,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1625" algn="l" rtl="0">
              <a:spcBef>
                <a:spcPts val="0"/>
              </a:spcBef>
              <a:spcAft>
                <a:spcPts val="0"/>
              </a:spcAft>
              <a:buSzPts val="1150"/>
              <a:buAutoNum type="arabicPeriod"/>
            </a:pPr>
            <a:r>
              <a:rPr lang="en"/>
              <a:t>To view this template in PowerPoint with the correct fonts, download and install on your computer the </a:t>
            </a:r>
            <a:r>
              <a:rPr lang="en" b="1">
                <a:uFill>
                  <a:noFill/>
                </a:uFill>
                <a:hlinkClick r:id="" action="ppaction://noaction"/>
              </a:rPr>
              <a:t>fonts that we have used</a:t>
            </a:r>
            <a:r>
              <a:rPr lang="en"/>
              <a:t>. You can learn how to download and install fonts </a:t>
            </a:r>
            <a:r>
              <a:rPr lang="en" b="1">
                <a:uFill>
                  <a:noFill/>
                </a:uFill>
                <a:hlinkClick r:id="rId6"/>
              </a:rPr>
              <a:t>here</a:t>
            </a:r>
            <a:r>
              <a:rPr lang="en"/>
              <a:t>.</a:t>
            </a:r>
            <a:endParaRPr/>
          </a:p>
          <a:p>
            <a:pPr marL="457200" lvl="0" indent="-301625" algn="l" rtl="0">
              <a:spcBef>
                <a:spcPts val="0"/>
              </a:spcBef>
              <a:spcAft>
                <a:spcPts val="0"/>
              </a:spcAft>
              <a:buSzPts val="1150"/>
              <a:buAutoNum type="arabicPeriod"/>
            </a:pPr>
            <a:r>
              <a:rPr lang="en"/>
              <a:t>An assortment of graphic resources that are suitable for use in the presentation can be found in the </a:t>
            </a:r>
            <a:r>
              <a:rPr lang="en" b="1">
                <a:solidFill>
                  <a:schemeClr val="hlink"/>
                </a:solidFill>
                <a:uFill>
                  <a:noFill/>
                </a:uFill>
                <a:hlinkClick r:id="rId7" action="ppaction://hlinksldjump"/>
              </a:rPr>
              <a:t>alternative resources slide</a:t>
            </a:r>
            <a:r>
              <a:rPr lang="en"/>
              <a:t>.</a:t>
            </a:r>
            <a:endParaRPr/>
          </a:p>
          <a:p>
            <a:pPr marL="457200" lvl="0" indent="-301625" algn="l" rtl="0">
              <a:spcBef>
                <a:spcPts val="0"/>
              </a:spcBef>
              <a:spcAft>
                <a:spcPts val="0"/>
              </a:spcAft>
              <a:buSzPts val="1150"/>
              <a:buAutoNum type="arabicPeriod"/>
            </a:pPr>
            <a:r>
              <a:rPr lang="en"/>
              <a:t>A </a:t>
            </a:r>
            <a:r>
              <a:rPr lang="en" b="1">
                <a:uFill>
                  <a:noFill/>
                </a:uFill>
                <a:hlinkClick r:id="rId8" action="ppaction://hlinksldjump"/>
              </a:rPr>
              <a:t>thanks slide</a:t>
            </a:r>
            <a:r>
              <a:rPr lang="en"/>
              <a:t>, which you must keep so that proper credits for our design are given.</a:t>
            </a:r>
            <a:endParaRPr/>
          </a:p>
          <a:p>
            <a:pPr marL="457200" lvl="0" indent="-301625" algn="l" rtl="0">
              <a:spcBef>
                <a:spcPts val="0"/>
              </a:spcBef>
              <a:spcAft>
                <a:spcPts val="0"/>
              </a:spcAft>
              <a:buSzPts val="1150"/>
              <a:buAutoNum type="arabicPeriod"/>
            </a:pPr>
            <a:r>
              <a:rPr lang="en"/>
              <a:t>A </a:t>
            </a:r>
            <a:r>
              <a:rPr lang="en" b="1">
                <a:solidFill>
                  <a:schemeClr val="hlink"/>
                </a:solidFill>
                <a:uFill>
                  <a:noFill/>
                </a:uFill>
                <a:hlinkClick r:id="rId9" action="ppaction://hlinksldjump"/>
              </a:rPr>
              <a:t>resources slide</a:t>
            </a:r>
            <a:r>
              <a:rPr lang="en"/>
              <a:t>, where you’ll find links to all the elements used in the template.</a:t>
            </a:r>
            <a:endParaRPr/>
          </a:p>
          <a:p>
            <a:pPr marL="457200" lvl="0" indent="-301625" algn="l" rtl="0">
              <a:spcBef>
                <a:spcPts val="0"/>
              </a:spcBef>
              <a:spcAft>
                <a:spcPts val="0"/>
              </a:spcAft>
              <a:buSzPts val="1150"/>
              <a:buAutoNum type="arabicPeriod"/>
            </a:pPr>
            <a:r>
              <a:rPr lang="en" b="1">
                <a:uFill>
                  <a:noFill/>
                </a:uFill>
                <a:hlinkClick r:id="" action="ppaction://noaction"/>
              </a:rPr>
              <a:t>Instructions for use</a:t>
            </a:r>
            <a:r>
              <a:rPr lang="en"/>
              <a:t>.</a:t>
            </a:r>
            <a:endParaRPr/>
          </a:p>
          <a:p>
            <a:pPr marL="457200" lvl="0" indent="-301625" algn="l" rtl="0">
              <a:spcBef>
                <a:spcPts val="0"/>
              </a:spcBef>
              <a:spcAft>
                <a:spcPts val="0"/>
              </a:spcAft>
              <a:buSzPts val="1150"/>
              <a:buAutoNum type="arabicPeriod"/>
            </a:pPr>
            <a:r>
              <a:rPr lang="en"/>
              <a:t>Final slides with:</a:t>
            </a:r>
            <a:endParaRPr/>
          </a:p>
          <a:p>
            <a:pPr marL="914400" lvl="0" indent="-301625" algn="l" rtl="0">
              <a:spcBef>
                <a:spcPts val="0"/>
              </a:spcBef>
              <a:spcAft>
                <a:spcPts val="0"/>
              </a:spcAft>
              <a:buSzPts val="1150"/>
              <a:buFont typeface="Arial"/>
              <a:buChar char="●"/>
            </a:pPr>
            <a:r>
              <a:rPr lang="en"/>
              <a:t>The</a:t>
            </a:r>
            <a:r>
              <a:rPr lang="en">
                <a:uFill>
                  <a:noFill/>
                </a:uFill>
                <a:hlinkClick r:id="" action="ppaction://noaction"/>
              </a:rPr>
              <a:t> </a:t>
            </a:r>
            <a:r>
              <a:rPr lang="en" b="1">
                <a:uFill>
                  <a:noFill/>
                </a:uFill>
                <a:hlinkClick r:id="" action="ppaction://noaction"/>
              </a:rPr>
              <a:t>fonts and colors</a:t>
            </a:r>
            <a:r>
              <a:rPr lang="en">
                <a:uFill>
                  <a:noFill/>
                </a:uFill>
                <a:hlinkClick r:id="" action="ppaction://noaction"/>
              </a:rPr>
              <a:t> </a:t>
            </a:r>
            <a:r>
              <a:rPr lang="en"/>
              <a:t>used in the template.</a:t>
            </a:r>
            <a:endParaRPr/>
          </a:p>
          <a:p>
            <a:pPr marL="914400" lvl="0" indent="-301625" algn="l" rtl="0">
              <a:spcBef>
                <a:spcPts val="0"/>
              </a:spcBef>
              <a:spcAft>
                <a:spcPts val="0"/>
              </a:spcAft>
              <a:buSzPts val="1150"/>
              <a:buFont typeface="Arial"/>
              <a:buChar char="●"/>
            </a:pPr>
            <a:r>
              <a:rPr lang="en"/>
              <a:t>A </a:t>
            </a:r>
            <a:r>
              <a:rPr lang="en" b="1">
                <a:uFill>
                  <a:noFill/>
                </a:uFill>
                <a:hlinkClick r:id="" action="ppaction://noaction"/>
              </a:rPr>
              <a:t>selection of illustrations</a:t>
            </a:r>
            <a:r>
              <a:rPr lang="en" b="1"/>
              <a:t>.</a:t>
            </a:r>
            <a:r>
              <a:rPr lang="en"/>
              <a:t> You can also customize and animate them as you wish with the online editor. Visit</a:t>
            </a:r>
            <a:r>
              <a:rPr lang="en" b="1"/>
              <a:t> </a:t>
            </a:r>
            <a:r>
              <a:rPr lang="en" b="1">
                <a:uFill>
                  <a:noFill/>
                </a:uFill>
                <a:hlinkClick r:id="rId10"/>
              </a:rPr>
              <a:t>Storyset</a:t>
            </a:r>
            <a:r>
              <a:rPr lang="en"/>
              <a:t> to find more. </a:t>
            </a:r>
            <a:endParaRPr/>
          </a:p>
          <a:p>
            <a:pPr marL="914400" lvl="0" indent="-301625" algn="l" rtl="0">
              <a:spcBef>
                <a:spcPts val="0"/>
              </a:spcBef>
              <a:spcAft>
                <a:spcPts val="0"/>
              </a:spcAft>
              <a:buSzPts val="1150"/>
              <a:buFont typeface="Arial"/>
              <a:buChar char="●"/>
            </a:pPr>
            <a:r>
              <a:rPr lang="en"/>
              <a:t>More</a:t>
            </a:r>
            <a:r>
              <a:rPr lang="en">
                <a:uFill>
                  <a:noFill/>
                </a:uFill>
                <a:hlinkClick r:id="" action="ppaction://noaction"/>
              </a:rPr>
              <a:t> </a:t>
            </a:r>
            <a:r>
              <a:rPr lang="en" b="1">
                <a:uFill>
                  <a:noFill/>
                </a:uFill>
                <a:hlinkClick r:id="" action="ppaction://noaction"/>
              </a:rPr>
              <a:t>infographic resources</a:t>
            </a:r>
            <a:r>
              <a:rPr lang="en"/>
              <a:t>, whose size and color can be edited. </a:t>
            </a:r>
            <a:endParaRPr/>
          </a:p>
          <a:p>
            <a:pPr marL="914400" lvl="0" indent="-301625" algn="l" rtl="0">
              <a:spcBef>
                <a:spcPts val="0"/>
              </a:spcBef>
              <a:spcAft>
                <a:spcPts val="0"/>
              </a:spcAft>
              <a:buSzPts val="1150"/>
              <a:buFont typeface="Arial"/>
              <a:buChar char="●"/>
            </a:pPr>
            <a:r>
              <a:rPr lang="en"/>
              <a:t>Sets of </a:t>
            </a:r>
            <a:r>
              <a:rPr lang="en" b="1">
                <a:uFill>
                  <a:noFill/>
                </a:uFill>
                <a:hlinkClick r:id="" action="ppaction://noaction"/>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00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1"/>
          <p:cNvSpPr txBox="1">
            <a:spLocks noGrp="1"/>
          </p:cNvSpPr>
          <p:nvPr>
            <p:ph type="title"/>
          </p:nvPr>
        </p:nvSpPr>
        <p:spPr>
          <a:xfrm>
            <a:off x="720000" y="445025"/>
            <a:ext cx="670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629" name="Google Shape;629;p51"/>
          <p:cNvSpPr txBox="1">
            <a:spLocks noGrp="1"/>
          </p:cNvSpPr>
          <p:nvPr>
            <p:ph type="title" idx="2"/>
          </p:nvPr>
        </p:nvSpPr>
        <p:spPr>
          <a:xfrm>
            <a:off x="720000" y="2560399"/>
            <a:ext cx="24633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30" name="Google Shape;630;p51"/>
          <p:cNvSpPr txBox="1">
            <a:spLocks noGrp="1"/>
          </p:cNvSpPr>
          <p:nvPr>
            <p:ph type="subTitle" idx="1"/>
          </p:nvPr>
        </p:nvSpPr>
        <p:spPr>
          <a:xfrm>
            <a:off x="720000" y="2994475"/>
            <a:ext cx="2463300" cy="10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of them all—it’s only a bit larger than the Moon</a:t>
            </a:r>
            <a:endParaRPr/>
          </a:p>
        </p:txBody>
      </p:sp>
      <p:sp>
        <p:nvSpPr>
          <p:cNvPr id="631" name="Google Shape;631;p51"/>
          <p:cNvSpPr txBox="1">
            <a:spLocks noGrp="1"/>
          </p:cNvSpPr>
          <p:nvPr>
            <p:ph type="title" idx="3"/>
          </p:nvPr>
        </p:nvSpPr>
        <p:spPr>
          <a:xfrm>
            <a:off x="3340264" y="2560399"/>
            <a:ext cx="24633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632" name="Google Shape;632;p51"/>
          <p:cNvSpPr txBox="1">
            <a:spLocks noGrp="1"/>
          </p:cNvSpPr>
          <p:nvPr>
            <p:ph type="subTitle" idx="4"/>
          </p:nvPr>
        </p:nvSpPr>
        <p:spPr>
          <a:xfrm>
            <a:off x="3340264" y="2994475"/>
            <a:ext cx="2463300" cy="10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633" name="Google Shape;633;p51"/>
          <p:cNvSpPr txBox="1">
            <a:spLocks noGrp="1"/>
          </p:cNvSpPr>
          <p:nvPr>
            <p:ph type="title" idx="5"/>
          </p:nvPr>
        </p:nvSpPr>
        <p:spPr>
          <a:xfrm>
            <a:off x="5960549" y="2560399"/>
            <a:ext cx="24633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634" name="Google Shape;634;p51"/>
          <p:cNvSpPr txBox="1">
            <a:spLocks noGrp="1"/>
          </p:cNvSpPr>
          <p:nvPr>
            <p:ph type="subTitle" idx="6"/>
          </p:nvPr>
        </p:nvSpPr>
        <p:spPr>
          <a:xfrm>
            <a:off x="5960550" y="2994475"/>
            <a:ext cx="2463300" cy="10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 It’s full of iron oxide dust, which gives the planet its reddish cast</a:t>
            </a:r>
            <a:endParaRPr/>
          </a:p>
        </p:txBody>
      </p:sp>
      <p:sp>
        <p:nvSpPr>
          <p:cNvPr id="635" name="Google Shape;635;p51"/>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grpSp>
        <p:nvGrpSpPr>
          <p:cNvPr id="636" name="Google Shape;636;p51"/>
          <p:cNvGrpSpPr/>
          <p:nvPr/>
        </p:nvGrpSpPr>
        <p:grpSpPr>
          <a:xfrm>
            <a:off x="1756382" y="2021069"/>
            <a:ext cx="390536" cy="423751"/>
            <a:chOff x="-42778750" y="2320125"/>
            <a:chExt cx="285125" cy="309375"/>
          </a:xfrm>
        </p:grpSpPr>
        <p:sp>
          <p:nvSpPr>
            <p:cNvPr id="637" name="Google Shape;637;p51"/>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51"/>
          <p:cNvGrpSpPr/>
          <p:nvPr/>
        </p:nvGrpSpPr>
        <p:grpSpPr>
          <a:xfrm>
            <a:off x="6973886" y="2073995"/>
            <a:ext cx="436934" cy="433716"/>
            <a:chOff x="-40171725" y="2705875"/>
            <a:chExt cx="319000" cy="316650"/>
          </a:xfrm>
        </p:grpSpPr>
        <p:sp>
          <p:nvSpPr>
            <p:cNvPr id="640" name="Google Shape;640;p51"/>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51"/>
          <p:cNvGrpSpPr/>
          <p:nvPr/>
        </p:nvGrpSpPr>
        <p:grpSpPr>
          <a:xfrm>
            <a:off x="4341934" y="2015357"/>
            <a:ext cx="436934" cy="435185"/>
            <a:chOff x="-42062025" y="2316000"/>
            <a:chExt cx="319000" cy="317700"/>
          </a:xfrm>
        </p:grpSpPr>
        <p:sp>
          <p:nvSpPr>
            <p:cNvPr id="643" name="Google Shape;643;p51"/>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2"/>
          <p:cNvSpPr txBox="1">
            <a:spLocks noGrp="1"/>
          </p:cNvSpPr>
          <p:nvPr>
            <p:ph type="title"/>
          </p:nvPr>
        </p:nvSpPr>
        <p:spPr>
          <a:xfrm>
            <a:off x="3791975" y="1458825"/>
            <a:ext cx="4632000" cy="191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products &amp; services </a:t>
            </a:r>
            <a:endParaRPr/>
          </a:p>
        </p:txBody>
      </p:sp>
      <p:sp>
        <p:nvSpPr>
          <p:cNvPr id="650" name="Google Shape;650;p52"/>
          <p:cNvSpPr txBox="1">
            <a:spLocks noGrp="1"/>
          </p:cNvSpPr>
          <p:nvPr>
            <p:ph type="title" idx="2"/>
          </p:nvPr>
        </p:nvSpPr>
        <p:spPr>
          <a:xfrm>
            <a:off x="7331706" y="446150"/>
            <a:ext cx="1092300" cy="10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51" name="Google Shape;651;p52"/>
          <p:cNvSpPr txBox="1">
            <a:spLocks noGrp="1"/>
          </p:cNvSpPr>
          <p:nvPr>
            <p:ph type="subTitle" idx="1"/>
          </p:nvPr>
        </p:nvSpPr>
        <p:spPr>
          <a:xfrm>
            <a:off x="5239778" y="3374325"/>
            <a:ext cx="3184200" cy="713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enter a subtitle here if you need it</a:t>
            </a:r>
            <a:endParaRPr/>
          </a:p>
        </p:txBody>
      </p:sp>
      <p:sp>
        <p:nvSpPr>
          <p:cNvPr id="652" name="Google Shape;652;p52"/>
          <p:cNvSpPr txBox="1"/>
          <p:nvPr/>
        </p:nvSpPr>
        <p:spPr>
          <a:xfrm>
            <a:off x="620717" y="630000"/>
            <a:ext cx="2336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
        <p:nvSpPr>
          <p:cNvPr id="653" name="Google Shape;653;p52"/>
          <p:cNvSpPr/>
          <p:nvPr/>
        </p:nvSpPr>
        <p:spPr>
          <a:xfrm>
            <a:off x="719998" y="3428199"/>
            <a:ext cx="602516" cy="605645"/>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3"/>
          <p:cNvSpPr/>
          <p:nvPr/>
        </p:nvSpPr>
        <p:spPr>
          <a:xfrm>
            <a:off x="3353988" y="1512863"/>
            <a:ext cx="697200" cy="69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5170863" y="1512863"/>
            <a:ext cx="697200" cy="69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3353988" y="3321150"/>
            <a:ext cx="697200" cy="69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5170863" y="3321150"/>
            <a:ext cx="697200" cy="69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Innovation in agribusiness</a:t>
            </a:r>
            <a:endParaRPr/>
          </a:p>
        </p:txBody>
      </p:sp>
      <p:sp>
        <p:nvSpPr>
          <p:cNvPr id="663" name="Google Shape;663;p53"/>
          <p:cNvSpPr txBox="1"/>
          <p:nvPr/>
        </p:nvSpPr>
        <p:spPr>
          <a:xfrm>
            <a:off x="6445800" y="3536450"/>
            <a:ext cx="1978200" cy="66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Barlow"/>
                <a:ea typeface="Barlow"/>
                <a:cs typeface="Barlow"/>
                <a:sym typeface="Barlow"/>
              </a:rPr>
              <a:t>Despite being red, Mars is a cold place</a:t>
            </a:r>
            <a:endParaRPr>
              <a:solidFill>
                <a:schemeClr val="dk2"/>
              </a:solidFill>
              <a:latin typeface="Barlow"/>
              <a:ea typeface="Barlow"/>
              <a:cs typeface="Barlow"/>
              <a:sym typeface="Barlow"/>
            </a:endParaRPr>
          </a:p>
        </p:txBody>
      </p:sp>
      <p:sp>
        <p:nvSpPr>
          <p:cNvPr id="664" name="Google Shape;664;p53"/>
          <p:cNvSpPr txBox="1"/>
          <p:nvPr/>
        </p:nvSpPr>
        <p:spPr>
          <a:xfrm>
            <a:off x="6445800" y="1399138"/>
            <a:ext cx="1978200" cy="52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a:solidFill>
                  <a:schemeClr val="lt1"/>
                </a:solidFill>
                <a:latin typeface="Lexend Deca"/>
                <a:ea typeface="Lexend Deca"/>
                <a:cs typeface="Lexend Deca"/>
                <a:sym typeface="Lexend Deca"/>
              </a:rPr>
              <a:t>Drones monitoring</a:t>
            </a:r>
            <a:endParaRPr sz="2200">
              <a:solidFill>
                <a:schemeClr val="lt1"/>
              </a:solidFill>
              <a:latin typeface="Lexend Deca"/>
              <a:ea typeface="Lexend Deca"/>
              <a:cs typeface="Lexend Deca"/>
              <a:sym typeface="Lexend Deca"/>
            </a:endParaRPr>
          </a:p>
        </p:txBody>
      </p:sp>
      <p:sp>
        <p:nvSpPr>
          <p:cNvPr id="665" name="Google Shape;665;p53"/>
          <p:cNvSpPr txBox="1"/>
          <p:nvPr/>
        </p:nvSpPr>
        <p:spPr>
          <a:xfrm>
            <a:off x="6445800" y="1950650"/>
            <a:ext cx="1978200" cy="66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Barlow"/>
                <a:ea typeface="Barlow"/>
                <a:cs typeface="Barlow"/>
                <a:sym typeface="Barlow"/>
              </a:rPr>
              <a:t>Venus is the second planet from the Sun</a:t>
            </a:r>
            <a:endParaRPr>
              <a:solidFill>
                <a:schemeClr val="dk2"/>
              </a:solidFill>
              <a:latin typeface="Barlow"/>
              <a:ea typeface="Barlow"/>
              <a:cs typeface="Barlow"/>
              <a:sym typeface="Barlow"/>
            </a:endParaRPr>
          </a:p>
        </p:txBody>
      </p:sp>
      <p:sp>
        <p:nvSpPr>
          <p:cNvPr id="666" name="Google Shape;666;p53"/>
          <p:cNvSpPr txBox="1"/>
          <p:nvPr/>
        </p:nvSpPr>
        <p:spPr>
          <a:xfrm>
            <a:off x="713333" y="1399138"/>
            <a:ext cx="197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Lexend Deca"/>
                <a:ea typeface="Lexend Deca"/>
                <a:cs typeface="Lexend Deca"/>
                <a:sym typeface="Lexend Deca"/>
              </a:rPr>
              <a:t>Artificial intelligence</a:t>
            </a:r>
            <a:endParaRPr sz="2200">
              <a:solidFill>
                <a:schemeClr val="lt1"/>
              </a:solidFill>
              <a:latin typeface="Lexend Deca"/>
              <a:ea typeface="Lexend Deca"/>
              <a:cs typeface="Lexend Deca"/>
              <a:sym typeface="Lexend Deca"/>
            </a:endParaRPr>
          </a:p>
        </p:txBody>
      </p:sp>
      <p:sp>
        <p:nvSpPr>
          <p:cNvPr id="667" name="Google Shape;667;p53"/>
          <p:cNvSpPr txBox="1"/>
          <p:nvPr/>
        </p:nvSpPr>
        <p:spPr>
          <a:xfrm>
            <a:off x="713329" y="1950650"/>
            <a:ext cx="19782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Barlow"/>
                <a:ea typeface="Barlow"/>
                <a:cs typeface="Barlow"/>
                <a:sym typeface="Barlow"/>
              </a:rPr>
              <a:t>Jupiter is the biggest planet of them all</a:t>
            </a:r>
            <a:endParaRPr>
              <a:solidFill>
                <a:schemeClr val="dk2"/>
              </a:solidFill>
              <a:latin typeface="Barlow"/>
              <a:ea typeface="Barlow"/>
              <a:cs typeface="Barlow"/>
              <a:sym typeface="Barlow"/>
            </a:endParaRPr>
          </a:p>
        </p:txBody>
      </p:sp>
      <p:sp>
        <p:nvSpPr>
          <p:cNvPr id="668" name="Google Shape;668;p53"/>
          <p:cNvSpPr txBox="1"/>
          <p:nvPr/>
        </p:nvSpPr>
        <p:spPr>
          <a:xfrm>
            <a:off x="6445800" y="2984938"/>
            <a:ext cx="1978200" cy="52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a:solidFill>
                  <a:schemeClr val="lt1"/>
                </a:solidFill>
                <a:latin typeface="Lexend Deca"/>
                <a:ea typeface="Lexend Deca"/>
                <a:cs typeface="Lexend Deca"/>
                <a:sym typeface="Lexend Deca"/>
              </a:rPr>
              <a:t>Genetic modification</a:t>
            </a:r>
            <a:endParaRPr sz="2200">
              <a:solidFill>
                <a:schemeClr val="lt1"/>
              </a:solidFill>
              <a:latin typeface="Lexend Deca"/>
              <a:ea typeface="Lexend Deca"/>
              <a:cs typeface="Lexend Deca"/>
              <a:sym typeface="Lexend Deca"/>
            </a:endParaRPr>
          </a:p>
        </p:txBody>
      </p:sp>
      <p:sp>
        <p:nvSpPr>
          <p:cNvPr id="669" name="Google Shape;669;p53"/>
          <p:cNvSpPr txBox="1"/>
          <p:nvPr/>
        </p:nvSpPr>
        <p:spPr>
          <a:xfrm>
            <a:off x="713333" y="2984938"/>
            <a:ext cx="197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Lexend Deca"/>
                <a:ea typeface="Lexend Deca"/>
                <a:cs typeface="Lexend Deca"/>
                <a:sym typeface="Lexend Deca"/>
              </a:rPr>
              <a:t>Chemical solutions</a:t>
            </a:r>
            <a:endParaRPr sz="2200">
              <a:solidFill>
                <a:schemeClr val="lt1"/>
              </a:solidFill>
              <a:latin typeface="Lexend Deca"/>
              <a:ea typeface="Lexend Deca"/>
              <a:cs typeface="Lexend Deca"/>
              <a:sym typeface="Lexend Deca"/>
            </a:endParaRPr>
          </a:p>
        </p:txBody>
      </p:sp>
      <p:sp>
        <p:nvSpPr>
          <p:cNvPr id="670" name="Google Shape;670;p53"/>
          <p:cNvSpPr txBox="1"/>
          <p:nvPr/>
        </p:nvSpPr>
        <p:spPr>
          <a:xfrm>
            <a:off x="713329" y="3536450"/>
            <a:ext cx="1978200" cy="6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Barlow"/>
                <a:ea typeface="Barlow"/>
                <a:cs typeface="Barlow"/>
                <a:sym typeface="Barlow"/>
              </a:rPr>
              <a:t>Saturn is a gas giant and has several rings</a:t>
            </a:r>
            <a:endParaRPr>
              <a:solidFill>
                <a:schemeClr val="dk2"/>
              </a:solidFill>
              <a:latin typeface="Barlow"/>
              <a:ea typeface="Barlow"/>
              <a:cs typeface="Barlow"/>
              <a:sym typeface="Barlow"/>
            </a:endParaRPr>
          </a:p>
        </p:txBody>
      </p:sp>
      <p:cxnSp>
        <p:nvCxnSpPr>
          <p:cNvPr id="671" name="Google Shape;671;p53"/>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53"/>
          <p:cNvSpPr/>
          <p:nvPr/>
        </p:nvSpPr>
        <p:spPr>
          <a:xfrm>
            <a:off x="4152550" y="2346152"/>
            <a:ext cx="838800" cy="83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 name="Google Shape;673;p53"/>
          <p:cNvCxnSpPr>
            <a:stCxn id="672" idx="0"/>
            <a:endCxn id="659" idx="1"/>
          </p:cNvCxnSpPr>
          <p:nvPr/>
        </p:nvCxnSpPr>
        <p:spPr>
          <a:xfrm rot="-5400000">
            <a:off x="4628950" y="1804352"/>
            <a:ext cx="484800" cy="598800"/>
          </a:xfrm>
          <a:prstGeom prst="bentConnector2">
            <a:avLst/>
          </a:prstGeom>
          <a:noFill/>
          <a:ln w="9525" cap="flat" cmpd="sng">
            <a:solidFill>
              <a:schemeClr val="dk2"/>
            </a:solidFill>
            <a:prstDash val="solid"/>
            <a:round/>
            <a:headEnd type="none" w="med" len="med"/>
            <a:tailEnd type="none" w="med" len="med"/>
          </a:ln>
        </p:spPr>
      </p:cxnSp>
      <p:cxnSp>
        <p:nvCxnSpPr>
          <p:cNvPr id="674" name="Google Shape;674;p53"/>
          <p:cNvCxnSpPr>
            <a:stCxn id="672" idx="1"/>
            <a:endCxn id="658" idx="2"/>
          </p:cNvCxnSpPr>
          <p:nvPr/>
        </p:nvCxnSpPr>
        <p:spPr>
          <a:xfrm rot="10800000">
            <a:off x="3702550" y="2209952"/>
            <a:ext cx="450000" cy="555600"/>
          </a:xfrm>
          <a:prstGeom prst="bentConnector2">
            <a:avLst/>
          </a:prstGeom>
          <a:noFill/>
          <a:ln w="9525" cap="flat" cmpd="sng">
            <a:solidFill>
              <a:schemeClr val="dk2"/>
            </a:solidFill>
            <a:prstDash val="solid"/>
            <a:round/>
            <a:headEnd type="none" w="med" len="med"/>
            <a:tailEnd type="none" w="med" len="med"/>
          </a:ln>
        </p:spPr>
      </p:cxnSp>
      <p:cxnSp>
        <p:nvCxnSpPr>
          <p:cNvPr id="675" name="Google Shape;675;p53"/>
          <p:cNvCxnSpPr>
            <a:stCxn id="672" idx="2"/>
            <a:endCxn id="660" idx="3"/>
          </p:cNvCxnSpPr>
          <p:nvPr/>
        </p:nvCxnSpPr>
        <p:spPr>
          <a:xfrm rot="5400000">
            <a:off x="4069150" y="3166952"/>
            <a:ext cx="484800" cy="520800"/>
          </a:xfrm>
          <a:prstGeom prst="bentConnector2">
            <a:avLst/>
          </a:prstGeom>
          <a:noFill/>
          <a:ln w="9525" cap="flat" cmpd="sng">
            <a:solidFill>
              <a:schemeClr val="dk2"/>
            </a:solidFill>
            <a:prstDash val="solid"/>
            <a:round/>
            <a:headEnd type="none" w="med" len="med"/>
            <a:tailEnd type="none" w="med" len="med"/>
          </a:ln>
        </p:spPr>
      </p:cxnSp>
      <p:cxnSp>
        <p:nvCxnSpPr>
          <p:cNvPr id="676" name="Google Shape;676;p53"/>
          <p:cNvCxnSpPr>
            <a:stCxn id="672" idx="3"/>
            <a:endCxn id="661" idx="0"/>
          </p:cNvCxnSpPr>
          <p:nvPr/>
        </p:nvCxnSpPr>
        <p:spPr>
          <a:xfrm>
            <a:off x="4991350" y="2765552"/>
            <a:ext cx="528000" cy="555600"/>
          </a:xfrm>
          <a:prstGeom prst="bentConnector2">
            <a:avLst/>
          </a:prstGeom>
          <a:noFill/>
          <a:ln w="9525" cap="flat" cmpd="sng">
            <a:solidFill>
              <a:schemeClr val="dk2"/>
            </a:solidFill>
            <a:prstDash val="solid"/>
            <a:round/>
            <a:headEnd type="none" w="med" len="med"/>
            <a:tailEnd type="none" w="med" len="med"/>
          </a:ln>
        </p:spPr>
      </p:cxnSp>
      <p:sp>
        <p:nvSpPr>
          <p:cNvPr id="677" name="Google Shape;677;p53"/>
          <p:cNvSpPr/>
          <p:nvPr/>
        </p:nvSpPr>
        <p:spPr>
          <a:xfrm>
            <a:off x="4333787" y="2526153"/>
            <a:ext cx="476324" cy="478797"/>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5302350" y="1643075"/>
            <a:ext cx="434246" cy="436810"/>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53"/>
          <p:cNvGrpSpPr/>
          <p:nvPr/>
        </p:nvGrpSpPr>
        <p:grpSpPr>
          <a:xfrm>
            <a:off x="5324535" y="3469750"/>
            <a:ext cx="368667" cy="400022"/>
            <a:chOff x="-42778750" y="2320125"/>
            <a:chExt cx="285125" cy="309375"/>
          </a:xfrm>
        </p:grpSpPr>
        <p:sp>
          <p:nvSpPr>
            <p:cNvPr id="680" name="Google Shape;680;p53"/>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53"/>
          <p:cNvGrpSpPr/>
          <p:nvPr/>
        </p:nvGrpSpPr>
        <p:grpSpPr>
          <a:xfrm>
            <a:off x="3514697" y="3465043"/>
            <a:ext cx="375810" cy="409428"/>
            <a:chOff x="-40160700" y="2339625"/>
            <a:chExt cx="290650" cy="316650"/>
          </a:xfrm>
        </p:grpSpPr>
        <p:sp>
          <p:nvSpPr>
            <p:cNvPr id="683" name="Google Shape;683;p53"/>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53"/>
          <p:cNvGrpSpPr/>
          <p:nvPr/>
        </p:nvGrpSpPr>
        <p:grpSpPr>
          <a:xfrm>
            <a:off x="3507634" y="1668203"/>
            <a:ext cx="389925" cy="386544"/>
            <a:chOff x="-22859750" y="2335900"/>
            <a:chExt cx="296950" cy="294375"/>
          </a:xfrm>
        </p:grpSpPr>
        <p:sp>
          <p:nvSpPr>
            <p:cNvPr id="688" name="Google Shape;688;p53"/>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696" name="Google Shape;696;p54"/>
          <p:cNvGraphicFramePr/>
          <p:nvPr/>
        </p:nvGraphicFramePr>
        <p:xfrm>
          <a:off x="719938" y="1390650"/>
          <a:ext cx="3000000" cy="3000000"/>
        </p:xfrm>
        <a:graphic>
          <a:graphicData uri="http://schemas.openxmlformats.org/drawingml/2006/table">
            <a:tbl>
              <a:tblPr>
                <a:noFill/>
                <a:tableStyleId>{8DE69EA3-EED9-4BFE-83F0-5613ACEAD02D}</a:tableStyleId>
              </a:tblPr>
              <a:tblGrid>
                <a:gridCol w="2430800">
                  <a:extLst>
                    <a:ext uri="{9D8B030D-6E8A-4147-A177-3AD203B41FA5}">
                      <a16:colId xmlns:a16="http://schemas.microsoft.com/office/drawing/2014/main" val="20000"/>
                    </a:ext>
                  </a:extLst>
                </a:gridCol>
                <a:gridCol w="2407000">
                  <a:extLst>
                    <a:ext uri="{9D8B030D-6E8A-4147-A177-3AD203B41FA5}">
                      <a16:colId xmlns:a16="http://schemas.microsoft.com/office/drawing/2014/main" val="20001"/>
                    </a:ext>
                  </a:extLst>
                </a:gridCol>
              </a:tblGrid>
              <a:tr h="457175">
                <a:tc gridSpan="2">
                  <a:txBody>
                    <a:bodyPr/>
                    <a:lstStyle/>
                    <a:p>
                      <a:pPr marL="0" lvl="0" indent="0" algn="l" rtl="0">
                        <a:spcBef>
                          <a:spcPts val="0"/>
                        </a:spcBef>
                        <a:spcAft>
                          <a:spcPts val="0"/>
                        </a:spcAft>
                        <a:buNone/>
                      </a:pPr>
                      <a:r>
                        <a:rPr lang="en" sz="1800">
                          <a:solidFill>
                            <a:schemeClr val="lt1"/>
                          </a:solidFill>
                          <a:latin typeface="Lexend Deca"/>
                          <a:ea typeface="Lexend Deca"/>
                          <a:cs typeface="Lexend Deca"/>
                          <a:sym typeface="Lexend Deca"/>
                        </a:rPr>
                        <a:t>Objectives</a:t>
                      </a:r>
                      <a:endParaRPr sz="1800">
                        <a:solidFill>
                          <a:schemeClr val="lt1"/>
                        </a:solidFill>
                        <a:latin typeface="Lexend Deca"/>
                        <a:ea typeface="Lexend Deca"/>
                        <a:cs typeface="Lexend Deca"/>
                        <a:sym typeface="Lexend Deca"/>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zh-TW"/>
                    </a:p>
                  </a:txBody>
                  <a:tcPr/>
                </a:tc>
                <a:extLst>
                  <a:ext uri="{0D108BD9-81ED-4DB2-BD59-A6C34878D82A}">
                    <a16:rowId xmlns:a16="http://schemas.microsoft.com/office/drawing/2014/main" val="10000"/>
                  </a:ext>
                </a:extLst>
              </a:tr>
              <a:tr h="446125">
                <a:tc>
                  <a:txBody>
                    <a:bodyPr/>
                    <a:lstStyle/>
                    <a:p>
                      <a:pPr marL="0" lvl="0" indent="0" algn="l" rtl="0">
                        <a:spcBef>
                          <a:spcPts val="0"/>
                        </a:spcBef>
                        <a:spcAft>
                          <a:spcPts val="0"/>
                        </a:spcAft>
                        <a:buNone/>
                      </a:pPr>
                      <a:r>
                        <a:rPr lang="en">
                          <a:solidFill>
                            <a:schemeClr val="dk2"/>
                          </a:solidFill>
                          <a:latin typeface="Barlow"/>
                          <a:ea typeface="Barlow"/>
                          <a:cs typeface="Barlow"/>
                          <a:sym typeface="Barlow"/>
                        </a:rPr>
                        <a:t>Seed</a:t>
                      </a:r>
                      <a:endParaRPr>
                        <a:solidFill>
                          <a:schemeClr val="dk2"/>
                        </a:solidFill>
                        <a:latin typeface="Barlow"/>
                        <a:ea typeface="Barlow"/>
                        <a:cs typeface="Barlow"/>
                        <a:sym typeface="Barlow"/>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Barlow"/>
                          <a:ea typeface="Barlow"/>
                          <a:cs typeface="Barlow"/>
                          <a:sym typeface="Barlow"/>
                        </a:rPr>
                        <a:t>Crop protection</a:t>
                      </a:r>
                      <a:endParaRPr>
                        <a:solidFill>
                          <a:schemeClr val="dk2"/>
                        </a:solidFill>
                        <a:latin typeface="Barlow"/>
                        <a:ea typeface="Barlow"/>
                        <a:cs typeface="Barlow"/>
                        <a:sym typeface="Barlow"/>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46125">
                <a:tc>
                  <a:txBody>
                    <a:bodyPr/>
                    <a:lstStyle/>
                    <a:p>
                      <a:pPr marL="0" lvl="0" indent="0" algn="l" rtl="0">
                        <a:spcBef>
                          <a:spcPts val="0"/>
                        </a:spcBef>
                        <a:spcAft>
                          <a:spcPts val="0"/>
                        </a:spcAft>
                        <a:buNone/>
                      </a:pPr>
                      <a:r>
                        <a:rPr lang="en">
                          <a:solidFill>
                            <a:schemeClr val="dk2"/>
                          </a:solidFill>
                          <a:latin typeface="Barlow"/>
                          <a:ea typeface="Barlow"/>
                          <a:cs typeface="Barlow"/>
                          <a:sym typeface="Barlow"/>
                        </a:rPr>
                        <a:t>Fertilizer</a:t>
                      </a:r>
                      <a:endParaRPr>
                        <a:solidFill>
                          <a:schemeClr val="dk2"/>
                        </a:solidFill>
                        <a:latin typeface="Barlow"/>
                        <a:ea typeface="Barlow"/>
                        <a:cs typeface="Barlow"/>
                        <a:sym typeface="Barlow"/>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Barlow"/>
                          <a:ea typeface="Barlow"/>
                          <a:cs typeface="Barlow"/>
                          <a:sym typeface="Barlow"/>
                        </a:rPr>
                        <a:t>Food ingredients</a:t>
                      </a:r>
                      <a:endParaRPr>
                        <a:solidFill>
                          <a:schemeClr val="dk2"/>
                        </a:solidFill>
                        <a:latin typeface="Barlow"/>
                        <a:ea typeface="Barlow"/>
                        <a:cs typeface="Barlow"/>
                        <a:sym typeface="Barlow"/>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46125">
                <a:tc>
                  <a:txBody>
                    <a:bodyPr/>
                    <a:lstStyle/>
                    <a:p>
                      <a:pPr marL="0" lvl="0" indent="0" algn="l" rtl="0">
                        <a:spcBef>
                          <a:spcPts val="0"/>
                        </a:spcBef>
                        <a:spcAft>
                          <a:spcPts val="0"/>
                        </a:spcAft>
                        <a:buNone/>
                      </a:pPr>
                      <a:r>
                        <a:rPr lang="en">
                          <a:solidFill>
                            <a:schemeClr val="dk2"/>
                          </a:solidFill>
                          <a:latin typeface="Barlow"/>
                          <a:ea typeface="Barlow"/>
                          <a:cs typeface="Barlow"/>
                          <a:sym typeface="Barlow"/>
                        </a:rPr>
                        <a:t>Machinery</a:t>
                      </a:r>
                      <a:endParaRPr>
                        <a:solidFill>
                          <a:schemeClr val="dk2"/>
                        </a:solidFill>
                        <a:latin typeface="Barlow"/>
                        <a:ea typeface="Barlow"/>
                        <a:cs typeface="Barlow"/>
                        <a:sym typeface="Barlow"/>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Barlow"/>
                          <a:ea typeface="Barlow"/>
                          <a:cs typeface="Barlow"/>
                          <a:sym typeface="Barlow"/>
                        </a:rPr>
                        <a:t>Grains</a:t>
                      </a:r>
                      <a:endParaRPr>
                        <a:solidFill>
                          <a:schemeClr val="dk2"/>
                        </a:solidFill>
                        <a:latin typeface="Barlow"/>
                        <a:ea typeface="Barlow"/>
                        <a:cs typeface="Barlow"/>
                        <a:sym typeface="Barlow"/>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46125">
                <a:tc>
                  <a:txBody>
                    <a:bodyPr/>
                    <a:lstStyle/>
                    <a:p>
                      <a:pPr marL="0" lvl="0" indent="0" algn="l" rtl="0">
                        <a:spcBef>
                          <a:spcPts val="0"/>
                        </a:spcBef>
                        <a:spcAft>
                          <a:spcPts val="0"/>
                        </a:spcAft>
                        <a:buNone/>
                      </a:pPr>
                      <a:r>
                        <a:rPr lang="en">
                          <a:solidFill>
                            <a:schemeClr val="dk2"/>
                          </a:solidFill>
                          <a:latin typeface="Barlow"/>
                          <a:ea typeface="Barlow"/>
                          <a:cs typeface="Barlow"/>
                          <a:sym typeface="Barlow"/>
                        </a:rPr>
                        <a:t>Animal health</a:t>
                      </a:r>
                      <a:endParaRPr>
                        <a:solidFill>
                          <a:schemeClr val="dk2"/>
                        </a:solidFill>
                        <a:latin typeface="Barlow"/>
                        <a:ea typeface="Barlow"/>
                        <a:cs typeface="Barlow"/>
                        <a:sym typeface="Barlow"/>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Barlow"/>
                          <a:ea typeface="Barlow"/>
                          <a:cs typeface="Barlow"/>
                          <a:sym typeface="Barlow"/>
                        </a:rPr>
                        <a:t>Vegetables</a:t>
                      </a:r>
                      <a:endParaRPr>
                        <a:solidFill>
                          <a:schemeClr val="dk2"/>
                        </a:solidFill>
                        <a:latin typeface="Barlow"/>
                        <a:ea typeface="Barlow"/>
                        <a:cs typeface="Barlow"/>
                        <a:sym typeface="Barlow"/>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46125">
                <a:tc>
                  <a:txBody>
                    <a:bodyPr/>
                    <a:lstStyle/>
                    <a:p>
                      <a:pPr marL="0" lvl="0" indent="0" algn="l" rtl="0">
                        <a:spcBef>
                          <a:spcPts val="0"/>
                        </a:spcBef>
                        <a:spcAft>
                          <a:spcPts val="0"/>
                        </a:spcAft>
                        <a:buNone/>
                      </a:pPr>
                      <a:r>
                        <a:rPr lang="en">
                          <a:solidFill>
                            <a:schemeClr val="dk2"/>
                          </a:solidFill>
                          <a:latin typeface="Barlow"/>
                          <a:ea typeface="Barlow"/>
                          <a:cs typeface="Barlow"/>
                          <a:sym typeface="Barlow"/>
                        </a:rPr>
                        <a:t>Crop insurance</a:t>
                      </a:r>
                      <a:endParaRPr>
                        <a:solidFill>
                          <a:schemeClr val="dk2"/>
                        </a:solidFill>
                        <a:latin typeface="Barlow"/>
                        <a:ea typeface="Barlow"/>
                        <a:cs typeface="Barlow"/>
                        <a:sym typeface="Barlow"/>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Barlow"/>
                          <a:ea typeface="Barlow"/>
                          <a:cs typeface="Barlow"/>
                          <a:sym typeface="Barlow"/>
                        </a:rPr>
                        <a:t>Meat &amp; dairy</a:t>
                      </a:r>
                      <a:endParaRPr>
                        <a:solidFill>
                          <a:schemeClr val="dk2"/>
                        </a:solidFill>
                        <a:latin typeface="Barlow"/>
                        <a:ea typeface="Barlow"/>
                        <a:cs typeface="Barlow"/>
                        <a:sym typeface="Barlow"/>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697" name="Google Shape;697;p54"/>
          <p:cNvPicPr preferRelativeResize="0"/>
          <p:nvPr/>
        </p:nvPicPr>
        <p:blipFill rotWithShape="1">
          <a:blip r:embed="rId3">
            <a:alphaModFix/>
          </a:blip>
          <a:srcRect l="24545" r="34870"/>
          <a:stretch/>
        </p:blipFill>
        <p:spPr>
          <a:xfrm>
            <a:off x="6054600" y="0"/>
            <a:ext cx="3089399" cy="5143500"/>
          </a:xfrm>
          <a:prstGeom prst="rect">
            <a:avLst/>
          </a:prstGeom>
          <a:noFill/>
          <a:ln>
            <a:noFill/>
          </a:ln>
        </p:spPr>
      </p:pic>
      <p:sp>
        <p:nvSpPr>
          <p:cNvPr id="698" name="Google Shape;698;p54"/>
          <p:cNvSpPr/>
          <p:nvPr/>
        </p:nvSpPr>
        <p:spPr>
          <a:xfrm>
            <a:off x="6054600" y="0"/>
            <a:ext cx="3089400" cy="51435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 name="Google Shape;699;p54"/>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55"/>
          <p:cNvPicPr preferRelativeResize="0"/>
          <p:nvPr/>
        </p:nvPicPr>
        <p:blipFill rotWithShape="1">
          <a:blip r:embed="rId3">
            <a:alphaModFix/>
          </a:blip>
          <a:srcRect l="8879" r="48286"/>
          <a:stretch/>
        </p:blipFill>
        <p:spPr>
          <a:xfrm>
            <a:off x="50" y="0"/>
            <a:ext cx="3260700" cy="5143500"/>
          </a:xfrm>
          <a:prstGeom prst="rect">
            <a:avLst/>
          </a:prstGeom>
          <a:noFill/>
          <a:ln>
            <a:noFill/>
          </a:ln>
        </p:spPr>
      </p:pic>
      <p:sp>
        <p:nvSpPr>
          <p:cNvPr id="705" name="Google Shape;705;p55"/>
          <p:cNvSpPr/>
          <p:nvPr/>
        </p:nvSpPr>
        <p:spPr>
          <a:xfrm>
            <a:off x="0" y="0"/>
            <a:ext cx="3260700" cy="51435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5"/>
          <p:cNvSpPr txBox="1">
            <a:spLocks noGrp="1"/>
          </p:cNvSpPr>
          <p:nvPr>
            <p:ph type="title"/>
          </p:nvPr>
        </p:nvSpPr>
        <p:spPr>
          <a:xfrm>
            <a:off x="4036329" y="1708125"/>
            <a:ext cx="4464000" cy="1067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always reinforces the concept</a:t>
            </a:r>
            <a:endParaRPr/>
          </a:p>
        </p:txBody>
      </p:sp>
      <p:sp>
        <p:nvSpPr>
          <p:cNvPr id="707" name="Google Shape;707;p55"/>
          <p:cNvSpPr txBox="1">
            <a:spLocks noGrp="1"/>
          </p:cNvSpPr>
          <p:nvPr>
            <p:ph type="subTitle" idx="1"/>
          </p:nvPr>
        </p:nvSpPr>
        <p:spPr>
          <a:xfrm>
            <a:off x="4036225" y="2853775"/>
            <a:ext cx="4464000" cy="80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sp>
        <p:nvSpPr>
          <p:cNvPr id="708" name="Google Shape;708;p55"/>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
        <p:nvSpPr>
          <p:cNvPr id="709" name="Google Shape;709;p55"/>
          <p:cNvSpPr/>
          <p:nvPr/>
        </p:nvSpPr>
        <p:spPr>
          <a:xfrm>
            <a:off x="719998" y="3428199"/>
            <a:ext cx="602516" cy="605645"/>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 name="Google Shape;710;p55"/>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4"/>
        <p:cNvGrpSpPr/>
        <p:nvPr/>
      </p:nvGrpSpPr>
      <p:grpSpPr>
        <a:xfrm>
          <a:off x="0" y="0"/>
          <a:ext cx="0" cy="0"/>
          <a:chOff x="0" y="0"/>
          <a:chExt cx="0" cy="0"/>
        </a:xfrm>
      </p:grpSpPr>
      <p:sp>
        <p:nvSpPr>
          <p:cNvPr id="715" name="Google Shape;715;p56"/>
          <p:cNvSpPr/>
          <p:nvPr/>
        </p:nvSpPr>
        <p:spPr>
          <a:xfrm>
            <a:off x="0" y="0"/>
            <a:ext cx="9144000" cy="5143500"/>
          </a:xfrm>
          <a:prstGeom prst="rect">
            <a:avLst/>
          </a:prstGeom>
          <a:solidFill>
            <a:srgbClr val="0A4B25">
              <a:alpha val="75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6"/>
          <p:cNvSpPr txBox="1">
            <a:spLocks noGrp="1"/>
          </p:cNvSpPr>
          <p:nvPr>
            <p:ph type="title"/>
          </p:nvPr>
        </p:nvSpPr>
        <p:spPr>
          <a:xfrm>
            <a:off x="720000" y="2848300"/>
            <a:ext cx="4051800" cy="10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cxnSp>
        <p:nvCxnSpPr>
          <p:cNvPr id="717" name="Google Shape;717;p56"/>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
        <p:nvSpPr>
          <p:cNvPr id="718" name="Google Shape;718;p56"/>
          <p:cNvSpPr/>
          <p:nvPr/>
        </p:nvSpPr>
        <p:spPr>
          <a:xfrm>
            <a:off x="7821473" y="629999"/>
            <a:ext cx="602516" cy="605645"/>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6"/>
          <p:cNvSpPr txBox="1"/>
          <p:nvPr/>
        </p:nvSpPr>
        <p:spPr>
          <a:xfrm>
            <a:off x="620717" y="630000"/>
            <a:ext cx="2336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7"/>
          <p:cNvSpPr txBox="1">
            <a:spLocks noGrp="1"/>
          </p:cNvSpPr>
          <p:nvPr>
            <p:ph type="title"/>
          </p:nvPr>
        </p:nvSpPr>
        <p:spPr>
          <a:xfrm>
            <a:off x="1284000" y="1693100"/>
            <a:ext cx="6576000" cy="201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725" name="Google Shape;725;p57"/>
          <p:cNvSpPr txBox="1">
            <a:spLocks noGrp="1"/>
          </p:cNvSpPr>
          <p:nvPr>
            <p:ph type="subTitle" idx="1"/>
          </p:nvPr>
        </p:nvSpPr>
        <p:spPr>
          <a:xfrm>
            <a:off x="1284000" y="3708575"/>
            <a:ext cx="6576000" cy="3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726" name="Google Shape;726;p57"/>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
        <p:nvSpPr>
          <p:cNvPr id="727" name="Google Shape;727;p57"/>
          <p:cNvSpPr/>
          <p:nvPr/>
        </p:nvSpPr>
        <p:spPr>
          <a:xfrm>
            <a:off x="719998" y="629999"/>
            <a:ext cx="602516" cy="605645"/>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58"/>
          <p:cNvSpPr txBox="1">
            <a:spLocks noGrp="1"/>
          </p:cNvSpPr>
          <p:nvPr>
            <p:ph type="subTitle" idx="1"/>
          </p:nvPr>
        </p:nvSpPr>
        <p:spPr>
          <a:xfrm>
            <a:off x="861600" y="1452129"/>
            <a:ext cx="41241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Sun’s mass compared to Earth’s</a:t>
            </a:r>
            <a:endParaRPr/>
          </a:p>
        </p:txBody>
      </p:sp>
      <p:sp>
        <p:nvSpPr>
          <p:cNvPr id="733" name="Google Shape;733;p58"/>
          <p:cNvSpPr txBox="1">
            <a:spLocks noGrp="1"/>
          </p:cNvSpPr>
          <p:nvPr>
            <p:ph type="subTitle" idx="3"/>
          </p:nvPr>
        </p:nvSpPr>
        <p:spPr>
          <a:xfrm>
            <a:off x="861600" y="2643426"/>
            <a:ext cx="41241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Jupiter’s rotation period</a:t>
            </a:r>
            <a:endParaRPr/>
          </a:p>
        </p:txBody>
      </p:sp>
      <p:sp>
        <p:nvSpPr>
          <p:cNvPr id="734" name="Google Shape;734;p58"/>
          <p:cNvSpPr txBox="1">
            <a:spLocks noGrp="1"/>
          </p:cNvSpPr>
          <p:nvPr>
            <p:ph type="subTitle" idx="5"/>
          </p:nvPr>
        </p:nvSpPr>
        <p:spPr>
          <a:xfrm>
            <a:off x="861600" y="3834724"/>
            <a:ext cx="41241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Distance between Earth and the Moon</a:t>
            </a:r>
            <a:endParaRPr/>
          </a:p>
        </p:txBody>
      </p:sp>
      <p:sp>
        <p:nvSpPr>
          <p:cNvPr id="735" name="Google Shape;735;p58"/>
          <p:cNvSpPr txBox="1">
            <a:spLocks noGrp="1"/>
          </p:cNvSpPr>
          <p:nvPr>
            <p:ph type="title"/>
          </p:nvPr>
        </p:nvSpPr>
        <p:spPr>
          <a:xfrm>
            <a:off x="861600" y="810825"/>
            <a:ext cx="4124100" cy="6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a:t>
            </a:r>
            <a:endParaRPr/>
          </a:p>
        </p:txBody>
      </p:sp>
      <p:sp>
        <p:nvSpPr>
          <p:cNvPr id="736" name="Google Shape;736;p58"/>
          <p:cNvSpPr txBox="1">
            <a:spLocks noGrp="1"/>
          </p:cNvSpPr>
          <p:nvPr>
            <p:ph type="title" idx="2"/>
          </p:nvPr>
        </p:nvSpPr>
        <p:spPr>
          <a:xfrm>
            <a:off x="861600" y="2005364"/>
            <a:ext cx="4124100" cy="6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9h 55m 23s</a:t>
            </a:r>
            <a:endParaRPr/>
          </a:p>
        </p:txBody>
      </p:sp>
      <p:sp>
        <p:nvSpPr>
          <p:cNvPr id="737" name="Google Shape;737;p58"/>
          <p:cNvSpPr txBox="1">
            <a:spLocks noGrp="1"/>
          </p:cNvSpPr>
          <p:nvPr>
            <p:ph type="title" idx="4"/>
          </p:nvPr>
        </p:nvSpPr>
        <p:spPr>
          <a:xfrm>
            <a:off x="861600" y="3199902"/>
            <a:ext cx="4124100" cy="6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a:p>
        </p:txBody>
      </p:sp>
      <p:sp>
        <p:nvSpPr>
          <p:cNvPr id="738" name="Google Shape;738;p58"/>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team</a:t>
            </a:r>
            <a:endParaRPr/>
          </a:p>
        </p:txBody>
      </p:sp>
      <p:sp>
        <p:nvSpPr>
          <p:cNvPr id="744" name="Google Shape;744;p59"/>
          <p:cNvSpPr txBox="1">
            <a:spLocks noGrp="1"/>
          </p:cNvSpPr>
          <p:nvPr>
            <p:ph type="title" idx="2"/>
          </p:nvPr>
        </p:nvSpPr>
        <p:spPr>
          <a:xfrm>
            <a:off x="3664825" y="3068225"/>
            <a:ext cx="2164200" cy="55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Jenna Doe</a:t>
            </a:r>
            <a:endParaRPr/>
          </a:p>
        </p:txBody>
      </p:sp>
      <p:sp>
        <p:nvSpPr>
          <p:cNvPr id="745" name="Google Shape;745;p59"/>
          <p:cNvSpPr txBox="1">
            <a:spLocks noGrp="1"/>
          </p:cNvSpPr>
          <p:nvPr>
            <p:ph type="title" idx="3"/>
          </p:nvPr>
        </p:nvSpPr>
        <p:spPr>
          <a:xfrm>
            <a:off x="6259800" y="3068225"/>
            <a:ext cx="2164200" cy="55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Timmy Jimmy</a:t>
            </a:r>
            <a:endParaRPr/>
          </a:p>
        </p:txBody>
      </p:sp>
      <p:sp>
        <p:nvSpPr>
          <p:cNvPr id="746" name="Google Shape;746;p59"/>
          <p:cNvSpPr txBox="1">
            <a:spLocks noGrp="1"/>
          </p:cNvSpPr>
          <p:nvPr>
            <p:ph type="subTitle" idx="1"/>
          </p:nvPr>
        </p:nvSpPr>
        <p:spPr>
          <a:xfrm>
            <a:off x="6259804" y="3558423"/>
            <a:ext cx="2164200" cy="55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speak a bit about this person here</a:t>
            </a:r>
            <a:endParaRPr/>
          </a:p>
        </p:txBody>
      </p:sp>
      <p:sp>
        <p:nvSpPr>
          <p:cNvPr id="747" name="Google Shape;747;p59"/>
          <p:cNvSpPr txBox="1">
            <a:spLocks noGrp="1"/>
          </p:cNvSpPr>
          <p:nvPr>
            <p:ph type="subTitle" idx="4"/>
          </p:nvPr>
        </p:nvSpPr>
        <p:spPr>
          <a:xfrm>
            <a:off x="3664974" y="3558423"/>
            <a:ext cx="2164200" cy="55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speak a bit about this person here</a:t>
            </a:r>
            <a:endParaRPr/>
          </a:p>
        </p:txBody>
      </p:sp>
      <p:pic>
        <p:nvPicPr>
          <p:cNvPr id="748" name="Google Shape;748;p59"/>
          <p:cNvPicPr preferRelativeResize="0"/>
          <p:nvPr/>
        </p:nvPicPr>
        <p:blipFill rotWithShape="1">
          <a:blip r:embed="rId3">
            <a:alphaModFix/>
          </a:blip>
          <a:srcRect l="58806" t="12374" r="19662" b="54812"/>
          <a:stretch/>
        </p:blipFill>
        <p:spPr>
          <a:xfrm>
            <a:off x="4622163" y="1648839"/>
            <a:ext cx="1158900" cy="1178400"/>
          </a:xfrm>
          <a:prstGeom prst="roundRect">
            <a:avLst>
              <a:gd name="adj" fmla="val 0"/>
            </a:avLst>
          </a:prstGeom>
          <a:noFill/>
          <a:ln w="9525" cap="flat" cmpd="sng">
            <a:solidFill>
              <a:schemeClr val="accent1"/>
            </a:solidFill>
            <a:prstDash val="solid"/>
            <a:round/>
            <a:headEnd type="none" w="sm" len="sm"/>
            <a:tailEnd type="none" w="sm" len="sm"/>
          </a:ln>
        </p:spPr>
      </p:pic>
      <p:pic>
        <p:nvPicPr>
          <p:cNvPr id="749" name="Google Shape;749;p59"/>
          <p:cNvPicPr preferRelativeResize="0"/>
          <p:nvPr/>
        </p:nvPicPr>
        <p:blipFill rotWithShape="1">
          <a:blip r:embed="rId4">
            <a:alphaModFix/>
          </a:blip>
          <a:srcRect l="39234" t="16406" r="39234" b="50779"/>
          <a:stretch/>
        </p:blipFill>
        <p:spPr>
          <a:xfrm>
            <a:off x="7214642" y="1648839"/>
            <a:ext cx="1158900" cy="1178400"/>
          </a:xfrm>
          <a:prstGeom prst="roundRect">
            <a:avLst>
              <a:gd name="adj" fmla="val 0"/>
            </a:avLst>
          </a:prstGeom>
          <a:noFill/>
          <a:ln w="9525" cap="flat" cmpd="sng">
            <a:solidFill>
              <a:schemeClr val="accent1"/>
            </a:solidFill>
            <a:prstDash val="solid"/>
            <a:round/>
            <a:headEnd type="none" w="sm" len="sm"/>
            <a:tailEnd type="none" w="sm" len="sm"/>
          </a:ln>
        </p:spPr>
      </p:pic>
      <p:sp>
        <p:nvSpPr>
          <p:cNvPr id="750" name="Google Shape;750;p59"/>
          <p:cNvSpPr/>
          <p:nvPr/>
        </p:nvSpPr>
        <p:spPr>
          <a:xfrm>
            <a:off x="719998" y="3428199"/>
            <a:ext cx="602516" cy="605645"/>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9"/>
          <p:cNvSpPr txBox="1"/>
          <p:nvPr/>
        </p:nvSpPr>
        <p:spPr>
          <a:xfrm>
            <a:off x="620717" y="630000"/>
            <a:ext cx="2336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0"/>
          <p:cNvPicPr preferRelativeResize="0"/>
          <p:nvPr/>
        </p:nvPicPr>
        <p:blipFill>
          <a:blip r:embed="rId3">
            <a:alphaModFix/>
          </a:blip>
          <a:stretch>
            <a:fillRect/>
          </a:stretch>
        </p:blipFill>
        <p:spPr>
          <a:xfrm>
            <a:off x="4429125" y="1889375"/>
            <a:ext cx="2948976" cy="1658806"/>
          </a:xfrm>
          <a:prstGeom prst="rect">
            <a:avLst/>
          </a:prstGeom>
          <a:noFill/>
          <a:ln>
            <a:noFill/>
          </a:ln>
        </p:spPr>
      </p:pic>
      <p:sp>
        <p:nvSpPr>
          <p:cNvPr id="757" name="Google Shape;757;p60"/>
          <p:cNvSpPr/>
          <p:nvPr/>
        </p:nvSpPr>
        <p:spPr>
          <a:xfrm>
            <a:off x="4386175" y="1769950"/>
            <a:ext cx="3039544" cy="2400044"/>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0"/>
          <p:cNvSpPr txBox="1">
            <a:spLocks noGrp="1"/>
          </p:cNvSpPr>
          <p:nvPr>
            <p:ph type="title"/>
          </p:nvPr>
        </p:nvSpPr>
        <p:spPr>
          <a:xfrm>
            <a:off x="970600" y="1950975"/>
            <a:ext cx="255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Mockup</a:t>
            </a:r>
            <a:endParaRPr/>
          </a:p>
        </p:txBody>
      </p:sp>
      <p:sp>
        <p:nvSpPr>
          <p:cNvPr id="759" name="Google Shape;759;p60"/>
          <p:cNvSpPr txBox="1">
            <a:spLocks noGrp="1"/>
          </p:cNvSpPr>
          <p:nvPr>
            <p:ph type="subTitle" idx="1"/>
          </p:nvPr>
        </p:nvSpPr>
        <p:spPr>
          <a:xfrm>
            <a:off x="970600" y="2750300"/>
            <a:ext cx="2555700" cy="11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Right-click on it and then choose "Replace image" so you can add yours</a:t>
            </a:r>
            <a:endParaRPr/>
          </a:p>
        </p:txBody>
      </p:sp>
      <p:cxnSp>
        <p:nvCxnSpPr>
          <p:cNvPr id="760" name="Google Shape;760;p60"/>
          <p:cNvCxnSpPr/>
          <p:nvPr/>
        </p:nvCxnSpPr>
        <p:spPr>
          <a:xfrm>
            <a:off x="-23850" y="4513500"/>
            <a:ext cx="9191700" cy="0"/>
          </a:xfrm>
          <a:prstGeom prst="straightConnector1">
            <a:avLst/>
          </a:prstGeom>
          <a:noFill/>
          <a:ln w="9525" cap="flat" cmpd="sng">
            <a:solidFill>
              <a:schemeClr val="dk2"/>
            </a:solidFill>
            <a:prstDash val="solid"/>
            <a:round/>
            <a:headEnd type="none" w="med" len="med"/>
            <a:tailEnd type="none" w="med" len="med"/>
          </a:ln>
        </p:spPr>
      </p:cxnSp>
      <p:sp>
        <p:nvSpPr>
          <p:cNvPr id="761" name="Google Shape;761;p60"/>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pic>
        <p:nvPicPr>
          <p:cNvPr id="762" name="Google Shape;762;p60"/>
          <p:cNvPicPr preferRelativeResize="0"/>
          <p:nvPr/>
        </p:nvPicPr>
        <p:blipFill rotWithShape="1">
          <a:blip r:embed="rId4">
            <a:alphaModFix/>
          </a:blip>
          <a:srcRect l="64274"/>
          <a:stretch/>
        </p:blipFill>
        <p:spPr>
          <a:xfrm>
            <a:off x="6999050" y="2374975"/>
            <a:ext cx="1033176" cy="1626750"/>
          </a:xfrm>
          <a:prstGeom prst="rect">
            <a:avLst/>
          </a:prstGeom>
          <a:noFill/>
          <a:ln>
            <a:noFill/>
          </a:ln>
        </p:spPr>
      </p:pic>
      <p:sp>
        <p:nvSpPr>
          <p:cNvPr id="763" name="Google Shape;763;p60"/>
          <p:cNvSpPr/>
          <p:nvPr/>
        </p:nvSpPr>
        <p:spPr>
          <a:xfrm>
            <a:off x="6999040" y="2166837"/>
            <a:ext cx="1033183" cy="2043039"/>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A6346"/>
        </a:solidFill>
        <a:effectLst/>
      </p:bgPr>
    </p:bg>
    <p:spTree>
      <p:nvGrpSpPr>
        <p:cNvPr id="1" name="Shape 223"/>
        <p:cNvGrpSpPr/>
        <p:nvPr/>
      </p:nvGrpSpPr>
      <p:grpSpPr>
        <a:xfrm>
          <a:off x="0" y="0"/>
          <a:ext cx="0" cy="0"/>
          <a:chOff x="0" y="0"/>
          <a:chExt cx="0" cy="0"/>
        </a:xfrm>
      </p:grpSpPr>
      <p:sp>
        <p:nvSpPr>
          <p:cNvPr id="224" name="Google Shape;224;p34"/>
          <p:cNvSpPr txBox="1">
            <a:spLocks noGrp="1"/>
          </p:cNvSpPr>
          <p:nvPr>
            <p:ph type="title" idx="9"/>
          </p:nvPr>
        </p:nvSpPr>
        <p:spPr>
          <a:xfrm>
            <a:off x="720000" y="302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5" name="Google Shape;225;p34"/>
          <p:cNvSpPr txBox="1">
            <a:spLocks noGrp="1"/>
          </p:cNvSpPr>
          <p:nvPr>
            <p:ph type="title" idx="8"/>
          </p:nvPr>
        </p:nvSpPr>
        <p:spPr>
          <a:xfrm>
            <a:off x="720000" y="18543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6" name="Google Shape;226;p34"/>
          <p:cNvSpPr txBox="1">
            <a:spLocks noGrp="1"/>
          </p:cNvSpPr>
          <p:nvPr>
            <p:ph type="title" idx="13"/>
          </p:nvPr>
        </p:nvSpPr>
        <p:spPr>
          <a:xfrm>
            <a:off x="4646375" y="18543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7" name="Google Shape;227;p34"/>
          <p:cNvSpPr txBox="1">
            <a:spLocks noGrp="1"/>
          </p:cNvSpPr>
          <p:nvPr>
            <p:ph type="title" idx="14"/>
          </p:nvPr>
        </p:nvSpPr>
        <p:spPr>
          <a:xfrm>
            <a:off x="4646375" y="302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28" name="Google Shape;228;p34"/>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b="0"/>
          </a:p>
        </p:txBody>
      </p:sp>
      <p:sp>
        <p:nvSpPr>
          <p:cNvPr id="229" name="Google Shape;229;p34"/>
          <p:cNvSpPr txBox="1">
            <a:spLocks noGrp="1"/>
          </p:cNvSpPr>
          <p:nvPr>
            <p:ph type="title"/>
          </p:nvPr>
        </p:nvSpPr>
        <p:spPr>
          <a:xfrm>
            <a:off x="1830300" y="1851675"/>
            <a:ext cx="242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230" name="Google Shape;230;p34"/>
          <p:cNvSpPr txBox="1">
            <a:spLocks noGrp="1"/>
          </p:cNvSpPr>
          <p:nvPr>
            <p:ph type="subTitle" idx="1"/>
          </p:nvPr>
        </p:nvSpPr>
        <p:spPr>
          <a:xfrm>
            <a:off x="1830300" y="2379368"/>
            <a:ext cx="24297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31" name="Google Shape;231;p34"/>
          <p:cNvSpPr txBox="1">
            <a:spLocks noGrp="1"/>
          </p:cNvSpPr>
          <p:nvPr>
            <p:ph type="title" idx="2"/>
          </p:nvPr>
        </p:nvSpPr>
        <p:spPr>
          <a:xfrm>
            <a:off x="5759850" y="1851675"/>
            <a:ext cx="242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products</a:t>
            </a:r>
            <a:endParaRPr/>
          </a:p>
        </p:txBody>
      </p:sp>
      <p:sp>
        <p:nvSpPr>
          <p:cNvPr id="232" name="Google Shape;232;p34"/>
          <p:cNvSpPr txBox="1">
            <a:spLocks noGrp="1"/>
          </p:cNvSpPr>
          <p:nvPr>
            <p:ph type="subTitle" idx="3"/>
          </p:nvPr>
        </p:nvSpPr>
        <p:spPr>
          <a:xfrm>
            <a:off x="5759852" y="2379368"/>
            <a:ext cx="24297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33" name="Google Shape;233;p34"/>
          <p:cNvSpPr txBox="1">
            <a:spLocks noGrp="1"/>
          </p:cNvSpPr>
          <p:nvPr>
            <p:ph type="title" idx="4"/>
          </p:nvPr>
        </p:nvSpPr>
        <p:spPr>
          <a:xfrm>
            <a:off x="1830300" y="3020970"/>
            <a:ext cx="242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clients</a:t>
            </a:r>
            <a:endParaRPr/>
          </a:p>
        </p:txBody>
      </p:sp>
      <p:sp>
        <p:nvSpPr>
          <p:cNvPr id="234" name="Google Shape;234;p34"/>
          <p:cNvSpPr txBox="1">
            <a:spLocks noGrp="1"/>
          </p:cNvSpPr>
          <p:nvPr>
            <p:ph type="subTitle" idx="5"/>
          </p:nvPr>
        </p:nvSpPr>
        <p:spPr>
          <a:xfrm>
            <a:off x="1830300" y="3548675"/>
            <a:ext cx="24297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35" name="Google Shape;235;p34"/>
          <p:cNvSpPr txBox="1">
            <a:spLocks noGrp="1"/>
          </p:cNvSpPr>
          <p:nvPr>
            <p:ph type="title" idx="6"/>
          </p:nvPr>
        </p:nvSpPr>
        <p:spPr>
          <a:xfrm>
            <a:off x="5759850" y="3020970"/>
            <a:ext cx="2429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Projection</a:t>
            </a:r>
            <a:endParaRPr/>
          </a:p>
        </p:txBody>
      </p:sp>
      <p:sp>
        <p:nvSpPr>
          <p:cNvPr id="236" name="Google Shape;236;p34"/>
          <p:cNvSpPr txBox="1">
            <a:spLocks noGrp="1"/>
          </p:cNvSpPr>
          <p:nvPr>
            <p:ph type="subTitle" idx="7"/>
          </p:nvPr>
        </p:nvSpPr>
        <p:spPr>
          <a:xfrm>
            <a:off x="5759852" y="3548675"/>
            <a:ext cx="24297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37" name="Google Shape;237;p34"/>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1"/>
          <p:cNvSpPr/>
          <p:nvPr/>
        </p:nvSpPr>
        <p:spPr>
          <a:xfrm>
            <a:off x="7821473" y="3428199"/>
            <a:ext cx="602516" cy="605645"/>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1"/>
          <p:cNvSpPr txBox="1">
            <a:spLocks noGrp="1"/>
          </p:cNvSpPr>
          <p:nvPr>
            <p:ph type="title"/>
          </p:nvPr>
        </p:nvSpPr>
        <p:spPr>
          <a:xfrm>
            <a:off x="720000" y="639700"/>
            <a:ext cx="4985700" cy="8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770" name="Google Shape;770;p61"/>
          <p:cNvSpPr txBox="1">
            <a:spLocks noGrp="1"/>
          </p:cNvSpPr>
          <p:nvPr>
            <p:ph type="subTitle" idx="1"/>
          </p:nvPr>
        </p:nvSpPr>
        <p:spPr>
          <a:xfrm>
            <a:off x="720000" y="1605450"/>
            <a:ext cx="4193400" cy="8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a:buNone/>
            </a:pPr>
            <a:r>
              <a:rPr lang="en" b="1"/>
              <a:t>Do you have any questions?</a:t>
            </a:r>
            <a:endParaRPr b="1"/>
          </a:p>
          <a:p>
            <a:pPr marL="0" lvl="0" indent="0" algn="l" rtl="0">
              <a:spcBef>
                <a:spcPts val="0"/>
              </a:spcBef>
              <a:spcAft>
                <a:spcPts val="0"/>
              </a:spcAft>
              <a:buClr>
                <a:srgbClr val="812A5F"/>
              </a:buClr>
              <a:buFont typeface="Arial"/>
              <a:buNone/>
            </a:pPr>
            <a:r>
              <a:rPr lang="en"/>
              <a:t>addyouremail@freepik.com | +91 620 421 838 yourcompany.com</a:t>
            </a:r>
            <a:endParaRPr/>
          </a:p>
        </p:txBody>
      </p:sp>
      <p:sp>
        <p:nvSpPr>
          <p:cNvPr id="771" name="Google Shape;771;p61"/>
          <p:cNvSpPr txBox="1"/>
          <p:nvPr/>
        </p:nvSpPr>
        <p:spPr>
          <a:xfrm>
            <a:off x="720000" y="3793600"/>
            <a:ext cx="3196200" cy="28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Barlow"/>
                <a:ea typeface="Barlow"/>
                <a:cs typeface="Barlow"/>
                <a:sym typeface="Barlow"/>
              </a:rPr>
              <a:t>Please keep this slide for attribution</a:t>
            </a:r>
            <a:endParaRPr sz="1200">
              <a:solidFill>
                <a:schemeClr val="dk2"/>
              </a:solidFill>
              <a:latin typeface="Barlow"/>
              <a:ea typeface="Barlow"/>
              <a:cs typeface="Barlow"/>
              <a:sym typeface="Barlow"/>
            </a:endParaRPr>
          </a:p>
        </p:txBody>
      </p:sp>
      <p:sp>
        <p:nvSpPr>
          <p:cNvPr id="772" name="Google Shape;772;p61"/>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
        <p:nvSpPr>
          <p:cNvPr id="773" name="Google Shape;773;p61"/>
          <p:cNvSpPr/>
          <p:nvPr/>
        </p:nvSpPr>
        <p:spPr>
          <a:xfrm>
            <a:off x="814175" y="2700454"/>
            <a:ext cx="354181" cy="354181"/>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61"/>
          <p:cNvGrpSpPr/>
          <p:nvPr/>
        </p:nvGrpSpPr>
        <p:grpSpPr>
          <a:xfrm>
            <a:off x="1348916" y="2700390"/>
            <a:ext cx="354256" cy="354179"/>
            <a:chOff x="812101" y="2571761"/>
            <a:chExt cx="417066" cy="417024"/>
          </a:xfrm>
        </p:grpSpPr>
        <p:sp>
          <p:nvSpPr>
            <p:cNvPr id="775" name="Google Shape;775;p61"/>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1"/>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1"/>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61"/>
          <p:cNvGrpSpPr/>
          <p:nvPr/>
        </p:nvGrpSpPr>
        <p:grpSpPr>
          <a:xfrm>
            <a:off x="1883676" y="2700390"/>
            <a:ext cx="354220" cy="354179"/>
            <a:chOff x="1323129" y="2571761"/>
            <a:chExt cx="417024" cy="417024"/>
          </a:xfrm>
        </p:grpSpPr>
        <p:sp>
          <p:nvSpPr>
            <p:cNvPr id="780" name="Google Shape;780;p61"/>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Alternative resources</a:t>
            </a:r>
            <a:endParaRPr b="0"/>
          </a:p>
        </p:txBody>
      </p:sp>
      <p:sp>
        <p:nvSpPr>
          <p:cNvPr id="789" name="Google Shape;789;p62"/>
          <p:cNvSpPr txBox="1">
            <a:spLocks noGrp="1"/>
          </p:cNvSpPr>
          <p:nvPr>
            <p:ph type="body" idx="1"/>
          </p:nvPr>
        </p:nvSpPr>
        <p:spPr>
          <a:xfrm>
            <a:off x="720000" y="1643525"/>
            <a:ext cx="3873300" cy="27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Lexend Deca"/>
                <a:ea typeface="Lexend Deca"/>
                <a:cs typeface="Lexend Deca"/>
                <a:sym typeface="Lexend Deca"/>
              </a:rPr>
              <a:t>Photos</a:t>
            </a:r>
            <a:endParaRPr sz="1800">
              <a:solidFill>
                <a:schemeClr val="lt1"/>
              </a:solidFill>
              <a:latin typeface="Lexend Deca"/>
              <a:ea typeface="Lexend Deca"/>
              <a:cs typeface="Lexend Deca"/>
              <a:sym typeface="Lexend Deca"/>
            </a:endParaRPr>
          </a:p>
          <a:p>
            <a:pPr marL="457200" lvl="0" indent="-317500" algn="l" rtl="0">
              <a:spcBef>
                <a:spcPts val="0"/>
              </a:spcBef>
              <a:spcAft>
                <a:spcPts val="0"/>
              </a:spcAft>
              <a:buSzPts val="1400"/>
              <a:buFont typeface="Barlow"/>
              <a:buChar char="●"/>
            </a:pPr>
            <a:r>
              <a:rPr lang="en">
                <a:uFill>
                  <a:noFill/>
                </a:uFill>
                <a:hlinkClick r:id="rId3"/>
              </a:rPr>
              <a:t>Senior couple garden with dog</a:t>
            </a:r>
            <a:endParaRPr/>
          </a:p>
          <a:p>
            <a:pPr marL="457200" lvl="0" indent="-317500" algn="l" rtl="0">
              <a:spcBef>
                <a:spcPts val="0"/>
              </a:spcBef>
              <a:spcAft>
                <a:spcPts val="0"/>
              </a:spcAft>
              <a:buSzPts val="1400"/>
              <a:buFont typeface="Barlow"/>
              <a:buChar char="●"/>
            </a:pPr>
            <a:r>
              <a:rPr lang="en">
                <a:uFill>
                  <a:noFill/>
                </a:uFill>
                <a:hlinkClick r:id="rId4"/>
              </a:rPr>
              <a:t>Senior couple harvesting carrots</a:t>
            </a:r>
            <a:endParaRPr/>
          </a:p>
          <a:p>
            <a:pPr marL="457200" lvl="0" indent="-317500" algn="l" rtl="0">
              <a:spcBef>
                <a:spcPts val="0"/>
              </a:spcBef>
              <a:spcAft>
                <a:spcPts val="0"/>
              </a:spcAft>
              <a:buSzPts val="1400"/>
              <a:buFont typeface="Barlow"/>
              <a:buChar char="●"/>
            </a:pPr>
            <a:r>
              <a:rPr lang="en">
                <a:uFill>
                  <a:noFill/>
                </a:uFill>
                <a:hlinkClick r:id="rId5"/>
              </a:rPr>
              <a:t>Front view happy couple with wheelbarrow</a:t>
            </a:r>
            <a:endParaRPr/>
          </a:p>
          <a:p>
            <a:pPr marL="457200" lvl="0" indent="-317500" algn="l" rtl="0">
              <a:spcBef>
                <a:spcPts val="0"/>
              </a:spcBef>
              <a:spcAft>
                <a:spcPts val="0"/>
              </a:spcAft>
              <a:buSzPts val="1400"/>
              <a:buFont typeface="Barlow"/>
              <a:buChar char="●"/>
            </a:pPr>
            <a:r>
              <a:rPr lang="en">
                <a:uFill>
                  <a:noFill/>
                </a:uFill>
                <a:hlinkClick r:id="rId6"/>
              </a:rPr>
              <a:t>Senior couple caring flowers</a:t>
            </a:r>
            <a:endParaRPr/>
          </a:p>
          <a:p>
            <a:pPr marL="457200" lvl="0" indent="-317500" algn="l" rtl="0">
              <a:spcBef>
                <a:spcPts val="0"/>
              </a:spcBef>
              <a:spcAft>
                <a:spcPts val="0"/>
              </a:spcAft>
              <a:buSzPts val="1400"/>
              <a:buFont typeface="Barlow"/>
              <a:buChar char="●"/>
            </a:pPr>
            <a:r>
              <a:rPr lang="en">
                <a:uFill>
                  <a:noFill/>
                </a:uFill>
                <a:hlinkClick r:id="rId7"/>
              </a:rPr>
              <a:t>Senior couple caring crops</a:t>
            </a:r>
            <a:endParaRPr/>
          </a:p>
          <a:p>
            <a:pPr marL="457200" lvl="0" indent="-317500" algn="l" rtl="0">
              <a:spcBef>
                <a:spcPts val="0"/>
              </a:spcBef>
              <a:spcAft>
                <a:spcPts val="0"/>
              </a:spcAft>
              <a:buSzPts val="1400"/>
              <a:buFont typeface="Barlow"/>
              <a:buChar char="●"/>
            </a:pPr>
            <a:r>
              <a:rPr lang="en">
                <a:uFill>
                  <a:noFill/>
                </a:uFill>
                <a:hlinkClick r:id="rId8"/>
              </a:rPr>
              <a:t>Front view senior couple harvesting tomatoes</a:t>
            </a:r>
            <a:endParaRPr/>
          </a:p>
          <a:p>
            <a:pPr marL="457200" lvl="0" indent="-317500" algn="l" rtl="0">
              <a:spcBef>
                <a:spcPts val="0"/>
              </a:spcBef>
              <a:spcAft>
                <a:spcPts val="0"/>
              </a:spcAft>
              <a:buSzPts val="1400"/>
              <a:buFont typeface="Barlow"/>
              <a:buChar char="●"/>
            </a:pPr>
            <a:r>
              <a:rPr lang="en">
                <a:uFill>
                  <a:noFill/>
                </a:uFill>
                <a:hlinkClick r:id="rId9"/>
              </a:rPr>
              <a:t>Front view senior couple with gardening accessories</a:t>
            </a:r>
            <a:endParaRPr/>
          </a:p>
          <a:p>
            <a:pPr marL="457200" lvl="0" indent="-317500" algn="l" rtl="0">
              <a:spcBef>
                <a:spcPts val="0"/>
              </a:spcBef>
              <a:spcAft>
                <a:spcPts val="0"/>
              </a:spcAft>
              <a:buSzPts val="1400"/>
              <a:buFont typeface="Barlow"/>
              <a:buChar char="●"/>
            </a:pPr>
            <a:r>
              <a:rPr lang="en">
                <a:uFill>
                  <a:noFill/>
                </a:uFill>
                <a:hlinkClick r:id="rId10"/>
              </a:rPr>
              <a:t>Close up gardening accesories</a:t>
            </a:r>
            <a:endParaRPr sz="1800" b="1" i="1">
              <a:latin typeface="Playfair Display"/>
              <a:ea typeface="Playfair Display"/>
              <a:cs typeface="Playfair Display"/>
              <a:sym typeface="Playfair Display"/>
            </a:endParaRPr>
          </a:p>
        </p:txBody>
      </p:sp>
      <p:sp>
        <p:nvSpPr>
          <p:cNvPr id="790" name="Google Shape;790;p62"/>
          <p:cNvSpPr txBox="1">
            <a:spLocks noGrp="1"/>
          </p:cNvSpPr>
          <p:nvPr>
            <p:ph type="subTitle" idx="2"/>
          </p:nvPr>
        </p:nvSpPr>
        <p:spPr>
          <a:xfrm>
            <a:off x="720000" y="1180875"/>
            <a:ext cx="7704000" cy="396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Here’s an assortment of alternative resources whose style fits the one of this template:</a:t>
            </a:r>
            <a:endParaRPr/>
          </a:p>
        </p:txBody>
      </p:sp>
      <p:sp>
        <p:nvSpPr>
          <p:cNvPr id="791" name="Google Shape;791;p62"/>
          <p:cNvSpPr txBox="1">
            <a:spLocks noGrp="1"/>
          </p:cNvSpPr>
          <p:nvPr>
            <p:ph type="body" idx="3"/>
          </p:nvPr>
        </p:nvSpPr>
        <p:spPr>
          <a:xfrm>
            <a:off x="4593300" y="1643525"/>
            <a:ext cx="3873300" cy="27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Font typeface="Barlow"/>
              <a:buChar char="●"/>
            </a:pPr>
            <a:r>
              <a:rPr lang="en">
                <a:uFill>
                  <a:noFill/>
                </a:uFill>
                <a:hlinkClick r:id="rId11"/>
              </a:rPr>
              <a:t>Senior couple harvesting carrots</a:t>
            </a:r>
            <a:endParaRPr/>
          </a:p>
          <a:p>
            <a:pPr marL="457200" lvl="0" indent="-317500" algn="l" rtl="0">
              <a:spcBef>
                <a:spcPts val="0"/>
              </a:spcBef>
              <a:spcAft>
                <a:spcPts val="0"/>
              </a:spcAft>
              <a:buSzPts val="1400"/>
              <a:buFont typeface="Barlow"/>
              <a:buChar char="●"/>
            </a:pPr>
            <a:r>
              <a:rPr lang="en">
                <a:uFill>
                  <a:noFill/>
                </a:uFill>
                <a:hlinkClick r:id="rId12"/>
              </a:rPr>
              <a:t>Senior couple harvesting carrots</a:t>
            </a:r>
            <a:endParaRPr/>
          </a:p>
          <a:p>
            <a:pPr marL="457200" lvl="0" indent="-317500" algn="l" rtl="0">
              <a:spcBef>
                <a:spcPts val="0"/>
              </a:spcBef>
              <a:spcAft>
                <a:spcPts val="0"/>
              </a:spcAft>
              <a:buSzPts val="1400"/>
              <a:buFont typeface="Barlow"/>
              <a:buChar char="●"/>
            </a:pPr>
            <a:r>
              <a:rPr lang="en">
                <a:uFill>
                  <a:noFill/>
                </a:uFill>
                <a:hlinkClick r:id="rId13"/>
              </a:rPr>
              <a:t>Front view woman taking care crop</a:t>
            </a:r>
            <a:endParaRPr sz="1800" b="1" i="1">
              <a:latin typeface="Playfair Display"/>
              <a:ea typeface="Playfair Display"/>
              <a:cs typeface="Playfair Display"/>
              <a:sym typeface="Playfair Display"/>
            </a:endParaRPr>
          </a:p>
          <a:p>
            <a:pPr marL="457200" lvl="0" indent="-317500" algn="l" rtl="0">
              <a:spcBef>
                <a:spcPts val="0"/>
              </a:spcBef>
              <a:spcAft>
                <a:spcPts val="0"/>
              </a:spcAft>
              <a:buSzPts val="1400"/>
              <a:buFont typeface="Arial"/>
              <a:buChar char="●"/>
            </a:pPr>
            <a:r>
              <a:rPr lang="en">
                <a:uFill>
                  <a:noFill/>
                </a:uFill>
                <a:hlinkClick r:id="rId14"/>
              </a:rPr>
              <a:t>Close up woman holding tomatoes</a:t>
            </a:r>
            <a:endParaRPr/>
          </a:p>
          <a:p>
            <a:pPr marL="457200" lvl="0" indent="-317500" algn="l" rtl="0">
              <a:spcBef>
                <a:spcPts val="0"/>
              </a:spcBef>
              <a:spcAft>
                <a:spcPts val="0"/>
              </a:spcAft>
              <a:buSzPts val="1400"/>
              <a:buFont typeface="Arial"/>
              <a:buChar char="●"/>
            </a:pPr>
            <a:r>
              <a:rPr lang="en">
                <a:uFill>
                  <a:noFill/>
                </a:uFill>
                <a:hlinkClick r:id="rId15"/>
              </a:rPr>
              <a:t>Front view happy couple with wheelbarrow</a:t>
            </a:r>
            <a:endParaRPr/>
          </a:p>
          <a:p>
            <a:pPr marL="457200" lvl="0" indent="-317500" algn="l" rtl="0">
              <a:spcBef>
                <a:spcPts val="0"/>
              </a:spcBef>
              <a:spcAft>
                <a:spcPts val="0"/>
              </a:spcAft>
              <a:buSzPts val="1400"/>
              <a:buFont typeface="Barlow"/>
              <a:buChar char="●"/>
            </a:pPr>
            <a:r>
              <a:rPr lang="en">
                <a:uFill>
                  <a:noFill/>
                </a:uFill>
                <a:hlinkClick r:id="rId16"/>
              </a:rPr>
              <a:t>Senior couple harvesting carrots</a:t>
            </a:r>
            <a:endParaRPr/>
          </a:p>
          <a:p>
            <a:pPr marL="457200" lvl="0" indent="-317500" algn="l" rtl="0">
              <a:spcBef>
                <a:spcPts val="0"/>
              </a:spcBef>
              <a:spcAft>
                <a:spcPts val="0"/>
              </a:spcAft>
              <a:buSzPts val="1400"/>
              <a:buFont typeface="Arial"/>
              <a:buChar char="●"/>
            </a:pPr>
            <a:r>
              <a:rPr lang="en">
                <a:uFill>
                  <a:noFill/>
                </a:uFill>
                <a:hlinkClick r:id="rId17"/>
              </a:rPr>
              <a:t>Front view senior couple caring crops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t>
            </a:r>
            <a:r>
              <a:rPr lang="en" b="0"/>
              <a:t>esources</a:t>
            </a:r>
            <a:endParaRPr b="0"/>
          </a:p>
        </p:txBody>
      </p:sp>
      <p:sp>
        <p:nvSpPr>
          <p:cNvPr id="797" name="Google Shape;797;p63"/>
          <p:cNvSpPr txBox="1">
            <a:spLocks noGrp="1"/>
          </p:cNvSpPr>
          <p:nvPr>
            <p:ph type="body" idx="1"/>
          </p:nvPr>
        </p:nvSpPr>
        <p:spPr>
          <a:xfrm>
            <a:off x="720000" y="1643525"/>
            <a:ext cx="3873300" cy="27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Lexend Deca"/>
                <a:ea typeface="Lexend Deca"/>
                <a:cs typeface="Lexend Deca"/>
                <a:sym typeface="Lexend Deca"/>
              </a:rPr>
              <a:t>Photos</a:t>
            </a:r>
            <a:endParaRPr sz="1800">
              <a:latin typeface="Lexend Deca"/>
              <a:ea typeface="Lexend Deca"/>
              <a:cs typeface="Lexend Deca"/>
              <a:sym typeface="Lexend Deca"/>
            </a:endParaRPr>
          </a:p>
          <a:p>
            <a:pPr marL="457200" lvl="0" indent="-317500" algn="l" rtl="0">
              <a:spcBef>
                <a:spcPts val="0"/>
              </a:spcBef>
              <a:spcAft>
                <a:spcPts val="0"/>
              </a:spcAft>
              <a:buSzPts val="1400"/>
              <a:buFont typeface="Open Sans"/>
              <a:buChar char="●"/>
            </a:pPr>
            <a:r>
              <a:rPr lang="en">
                <a:uFill>
                  <a:noFill/>
                </a:uFill>
                <a:hlinkClick r:id="rId3"/>
              </a:rPr>
              <a:t>Close up delicious organic cabbage</a:t>
            </a:r>
            <a:r>
              <a:rPr lang="en"/>
              <a:t> </a:t>
            </a:r>
            <a:endParaRPr/>
          </a:p>
          <a:p>
            <a:pPr marL="457200" lvl="0" indent="-317500" algn="l" rtl="0">
              <a:spcBef>
                <a:spcPts val="0"/>
              </a:spcBef>
              <a:spcAft>
                <a:spcPts val="0"/>
              </a:spcAft>
              <a:buSzPts val="1400"/>
              <a:buFont typeface="Open Sans"/>
              <a:buChar char="●"/>
            </a:pPr>
            <a:r>
              <a:rPr lang="en">
                <a:uFill>
                  <a:noFill/>
                </a:uFill>
                <a:hlinkClick r:id="rId4"/>
              </a:rPr>
              <a:t>High angle farmland view</a:t>
            </a:r>
            <a:r>
              <a:rPr lang="en"/>
              <a:t> </a:t>
            </a:r>
            <a:endParaRPr/>
          </a:p>
          <a:p>
            <a:pPr marL="457200" lvl="0" indent="-317500" algn="l" rtl="0">
              <a:spcBef>
                <a:spcPts val="0"/>
              </a:spcBef>
              <a:spcAft>
                <a:spcPts val="0"/>
              </a:spcAft>
              <a:buSzPts val="1400"/>
              <a:buFont typeface="Open Sans"/>
              <a:buChar char="●"/>
            </a:pPr>
            <a:r>
              <a:rPr lang="en">
                <a:uFill>
                  <a:noFill/>
                </a:uFill>
                <a:hlinkClick r:id="rId5"/>
              </a:rPr>
              <a:t>Close up delicious organic cabbage</a:t>
            </a:r>
            <a:r>
              <a:rPr lang="en"/>
              <a:t> </a:t>
            </a:r>
            <a:endParaRPr/>
          </a:p>
          <a:p>
            <a:pPr marL="457200" lvl="0" indent="-317500" algn="l" rtl="0">
              <a:spcBef>
                <a:spcPts val="0"/>
              </a:spcBef>
              <a:spcAft>
                <a:spcPts val="0"/>
              </a:spcAft>
              <a:buSzPts val="1400"/>
              <a:buFont typeface="Open Sans"/>
              <a:buChar char="●"/>
            </a:pPr>
            <a:r>
              <a:rPr lang="en">
                <a:uFill>
                  <a:noFill/>
                </a:uFill>
                <a:hlinkClick r:id="rId6"/>
              </a:rPr>
              <a:t>Lifestyle ecofriendly people</a:t>
            </a:r>
            <a:r>
              <a:rPr lang="en"/>
              <a:t> </a:t>
            </a:r>
            <a:endParaRPr/>
          </a:p>
          <a:p>
            <a:pPr marL="457200" lvl="0" indent="-317500" algn="l" rtl="0">
              <a:spcBef>
                <a:spcPts val="0"/>
              </a:spcBef>
              <a:spcAft>
                <a:spcPts val="0"/>
              </a:spcAft>
              <a:buSzPts val="1400"/>
              <a:buFont typeface="Open Sans"/>
              <a:buChar char="●"/>
            </a:pPr>
            <a:r>
              <a:rPr lang="en">
                <a:uFill>
                  <a:noFill/>
                </a:uFill>
                <a:hlinkClick r:id="rId7"/>
              </a:rPr>
              <a:t>Big haystack middle field countryside</a:t>
            </a:r>
            <a:r>
              <a:rPr lang="en"/>
              <a:t> </a:t>
            </a:r>
            <a:endParaRPr/>
          </a:p>
          <a:p>
            <a:pPr marL="457200" lvl="0" indent="-317500" algn="l" rtl="0">
              <a:spcBef>
                <a:spcPts val="0"/>
              </a:spcBef>
              <a:spcAft>
                <a:spcPts val="0"/>
              </a:spcAft>
              <a:buSzPts val="1400"/>
              <a:buChar char="●"/>
            </a:pPr>
            <a:r>
              <a:rPr lang="en">
                <a:uFill>
                  <a:noFill/>
                </a:uFill>
                <a:hlinkClick r:id="rId8"/>
              </a:rPr>
              <a:t>Lifestyle ecofriendly person</a:t>
            </a:r>
            <a:r>
              <a:rPr lang="en"/>
              <a:t>   </a:t>
            </a:r>
            <a:endParaRPr/>
          </a:p>
          <a:p>
            <a:pPr marL="457200" lvl="0" indent="-317500" algn="l" rtl="0">
              <a:spcBef>
                <a:spcPts val="0"/>
              </a:spcBef>
              <a:spcAft>
                <a:spcPts val="0"/>
              </a:spcAft>
              <a:buSzPts val="1400"/>
              <a:buFont typeface="Open Sans"/>
              <a:buChar char="●"/>
            </a:pPr>
            <a:r>
              <a:rPr lang="en">
                <a:uFill>
                  <a:noFill/>
                </a:uFill>
                <a:hlinkClick r:id="rId9"/>
              </a:rPr>
              <a:t>Lifestyle ecofriendly person I</a:t>
            </a:r>
            <a:r>
              <a:rPr lang="en"/>
              <a:t> </a:t>
            </a:r>
            <a:endParaRPr/>
          </a:p>
          <a:p>
            <a:pPr marL="457200" lvl="0" indent="-317500" algn="l" rtl="0">
              <a:spcBef>
                <a:spcPts val="0"/>
              </a:spcBef>
              <a:spcAft>
                <a:spcPts val="0"/>
              </a:spcAft>
              <a:buSzPts val="1400"/>
              <a:buFont typeface="Open Sans"/>
              <a:buChar char="●"/>
            </a:pPr>
            <a:r>
              <a:rPr lang="en">
                <a:uFill>
                  <a:noFill/>
                </a:uFill>
                <a:hlinkClick r:id="rId10"/>
              </a:rPr>
              <a:t>Lifestyle ecofriendly person II</a:t>
            </a:r>
            <a:r>
              <a:rPr lang="en"/>
              <a:t> </a:t>
            </a:r>
            <a:endParaRPr/>
          </a:p>
          <a:p>
            <a:pPr marL="457200" lvl="0" indent="-317500" algn="l" rtl="0">
              <a:spcBef>
                <a:spcPts val="0"/>
              </a:spcBef>
              <a:spcAft>
                <a:spcPts val="0"/>
              </a:spcAft>
              <a:buSzPts val="1400"/>
              <a:buFont typeface="Open Sans"/>
              <a:buChar char="●"/>
            </a:pPr>
            <a:r>
              <a:rPr lang="en">
                <a:uFill>
                  <a:noFill/>
                </a:uFill>
                <a:hlinkClick r:id="rId11"/>
              </a:rPr>
              <a:t>Group coworkers office posing</a:t>
            </a:r>
            <a:r>
              <a:rPr lang="en"/>
              <a:t> </a:t>
            </a:r>
            <a:endParaRPr/>
          </a:p>
          <a:p>
            <a:pPr marL="457200" lvl="0" indent="-317500" algn="l" rtl="0">
              <a:spcBef>
                <a:spcPts val="0"/>
              </a:spcBef>
              <a:spcAft>
                <a:spcPts val="0"/>
              </a:spcAft>
              <a:buSzPts val="1400"/>
              <a:buFont typeface="Open Sans"/>
              <a:buChar char="●"/>
            </a:pPr>
            <a:r>
              <a:rPr lang="en">
                <a:uFill>
                  <a:noFill/>
                </a:uFill>
                <a:hlinkClick r:id="rId12"/>
              </a:rPr>
              <a:t>Close up woman harvesting garden</a:t>
            </a:r>
            <a:r>
              <a:rPr lang="en"/>
              <a:t> </a:t>
            </a:r>
            <a:endParaRPr/>
          </a:p>
          <a:p>
            <a:pPr marL="457200" lvl="0" indent="-317500" algn="l" rtl="0">
              <a:spcBef>
                <a:spcPts val="0"/>
              </a:spcBef>
              <a:spcAft>
                <a:spcPts val="0"/>
              </a:spcAft>
              <a:buSzPts val="1400"/>
              <a:buFont typeface="Open Sans"/>
              <a:buChar char="●"/>
            </a:pPr>
            <a:r>
              <a:rPr lang="en">
                <a:uFill>
                  <a:noFill/>
                </a:uFill>
                <a:hlinkClick r:id="rId13"/>
              </a:rPr>
              <a:t>Senior woman caring crops</a:t>
            </a:r>
            <a:r>
              <a:rPr lang="en"/>
              <a:t> </a:t>
            </a:r>
            <a:endParaRPr/>
          </a:p>
        </p:txBody>
      </p:sp>
      <p:sp>
        <p:nvSpPr>
          <p:cNvPr id="798" name="Google Shape;798;p63"/>
          <p:cNvSpPr txBox="1">
            <a:spLocks noGrp="1"/>
          </p:cNvSpPr>
          <p:nvPr>
            <p:ph type="subTitle" idx="2"/>
          </p:nvPr>
        </p:nvSpPr>
        <p:spPr>
          <a:xfrm>
            <a:off x="720000" y="1180875"/>
            <a:ext cx="7704000" cy="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799" name="Google Shape;799;p63"/>
          <p:cNvSpPr txBox="1">
            <a:spLocks noGrp="1"/>
          </p:cNvSpPr>
          <p:nvPr>
            <p:ph type="body" idx="3"/>
          </p:nvPr>
        </p:nvSpPr>
        <p:spPr>
          <a:xfrm>
            <a:off x="4593300" y="1643525"/>
            <a:ext cx="3873300" cy="27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Font typeface="Open Sans"/>
              <a:buChar char="●"/>
            </a:pPr>
            <a:r>
              <a:rPr lang="en">
                <a:uFill>
                  <a:noFill/>
                </a:uFill>
                <a:hlinkClick r:id="rId14"/>
              </a:rPr>
              <a:t>Arranged tools gardening soil</a:t>
            </a:r>
            <a:r>
              <a:rPr lang="en"/>
              <a:t> </a:t>
            </a:r>
            <a:endParaRPr/>
          </a:p>
          <a:p>
            <a:pPr marL="457200" lvl="0" indent="-317500" algn="l" rtl="0">
              <a:spcBef>
                <a:spcPts val="0"/>
              </a:spcBef>
              <a:spcAft>
                <a:spcPts val="0"/>
              </a:spcAft>
              <a:buSzPts val="1400"/>
              <a:buFont typeface="Open Sans"/>
              <a:buChar char="●"/>
            </a:pPr>
            <a:r>
              <a:rPr lang="en">
                <a:uFill>
                  <a:noFill/>
                </a:uFill>
                <a:hlinkClick r:id="rId15"/>
              </a:rPr>
              <a:t>Senior woman caring crops</a:t>
            </a:r>
            <a:r>
              <a:rPr lang="en"/>
              <a:t> </a:t>
            </a:r>
            <a:endParaRPr/>
          </a:p>
          <a:p>
            <a:pPr marL="457200" lvl="0" indent="-317500" algn="l" rtl="0">
              <a:spcBef>
                <a:spcPts val="0"/>
              </a:spcBef>
              <a:spcAft>
                <a:spcPts val="0"/>
              </a:spcAft>
              <a:buSzPts val="1400"/>
              <a:buFont typeface="Open Sans"/>
              <a:buChar char="●"/>
            </a:pPr>
            <a:r>
              <a:rPr lang="en">
                <a:uFill>
                  <a:noFill/>
                </a:uFill>
                <a:hlinkClick r:id="rId16"/>
              </a:rPr>
              <a:t>Front view coworkers posing together work</a:t>
            </a:r>
            <a:r>
              <a:rPr lang="en"/>
              <a:t> </a:t>
            </a:r>
            <a:endParaRPr/>
          </a:p>
          <a:p>
            <a:pPr marL="457200" lvl="0" indent="-317500" algn="l" rtl="0">
              <a:spcBef>
                <a:spcPts val="0"/>
              </a:spcBef>
              <a:spcAft>
                <a:spcPts val="0"/>
              </a:spcAft>
              <a:buSzPts val="1400"/>
              <a:buFont typeface="Open Sans"/>
              <a:buChar char="●"/>
            </a:pPr>
            <a:r>
              <a:rPr lang="en">
                <a:uFill>
                  <a:noFill/>
                </a:uFill>
                <a:hlinkClick r:id="rId17"/>
              </a:rPr>
              <a:t>Senior man using trimming tool bush</a:t>
            </a:r>
            <a:r>
              <a:rPr lang="en"/>
              <a:t>  </a:t>
            </a:r>
            <a:endParaRPr/>
          </a:p>
          <a:p>
            <a:pPr marL="457200" lvl="0" indent="-317500" algn="l" rtl="0">
              <a:spcBef>
                <a:spcPts val="0"/>
              </a:spcBef>
              <a:spcAft>
                <a:spcPts val="0"/>
              </a:spcAft>
              <a:buSzPts val="1400"/>
              <a:buFont typeface="Open Sans"/>
              <a:buChar char="●"/>
            </a:pPr>
            <a:r>
              <a:rPr lang="en">
                <a:uFill>
                  <a:noFill/>
                </a:uFill>
                <a:hlinkClick r:id="rId18"/>
              </a:rPr>
              <a:t>Front view senior couple with gardening accessories</a:t>
            </a:r>
            <a:r>
              <a:rPr lang="en"/>
              <a:t> </a:t>
            </a:r>
            <a:endParaRPr/>
          </a:p>
          <a:p>
            <a:pPr marL="457200" lvl="0" indent="-317500" algn="l" rtl="0">
              <a:spcBef>
                <a:spcPts val="0"/>
              </a:spcBef>
              <a:spcAft>
                <a:spcPts val="0"/>
              </a:spcAft>
              <a:buSzPts val="1400"/>
              <a:buFont typeface="Barlow"/>
              <a:buChar char="●"/>
            </a:pPr>
            <a:r>
              <a:rPr lang="en">
                <a:solidFill>
                  <a:schemeClr val="hlink"/>
                </a:solidFill>
                <a:uFill>
                  <a:noFill/>
                </a:uFill>
                <a:hlinkClick r:id="rId19"/>
              </a:rPr>
              <a:t>Countryside farm life with tractor</a:t>
            </a:r>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What Does BERT Look At? </a:t>
            </a:r>
            <a:br/>
            <a:r>
              <a:t>An Analysis of BERT’s Attention</a:t>
            </a:r>
          </a:p>
        </p:txBody>
      </p:sp>
      <p:sp>
        <p:nvSpPr>
          <p:cNvPr id="3" name="Subtitle 2"/>
          <p:cNvSpPr>
            <a:spLocks noGrp="1"/>
          </p:cNvSpPr>
          <p:nvPr>
            <p:ph type="subTitle" idx="1"/>
          </p:nvPr>
        </p:nvSpPr>
        <p:spPr/>
        <p:txBody>
          <a:bodyPr>
            <a:normAutofit/>
          </a:bodyPr>
          <a:lstStyle/>
          <a:p/>
          <a:p>
            <a:r>
              <a:t>Kevin Clark, Urvashi Khandelwal, Omer Levy, Christopher D. Manning, 2019
Speaker: 呂紹誠</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Outline</a:t>
            </a:r>
          </a:p>
        </p:txBody>
      </p:sp>
      <p:sp>
        <p:nvSpPr>
          <p:cNvPr id="3" name="Text Placeholder 2"/>
          <p:cNvSpPr>
            <a:spLocks noGrp="1"/>
          </p:cNvSpPr>
          <p:nvPr>
            <p:ph type="body" idx="1"/>
          </p:nvPr>
        </p:nvSpPr>
        <p:spPr/>
        <p:txBody>
          <a:bodyPr>
            <a:normAutofit/>
          </a:bodyPr>
          <a:lstStyle/>
          <a:p/>
          <a:p>
            <a:r>
              <a:t>Introduction
Experiment
Surface-Level Patterns in Attention
Probing Individual Attention Heads
Probing Attention Head Combinations
Clustering Attention Heads
Conclusion</a:t>
            </a:r>
          </a:p>
          <a:p>
            <a:r>
              <a:t>2</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a:t>
            </a:r>
          </a:p>
        </p:txBody>
      </p:sp>
      <p:sp>
        <p:nvSpPr>
          <p:cNvPr id="3" name="Text Placeholder 2"/>
          <p:cNvSpPr>
            <a:spLocks noGrp="1"/>
          </p:cNvSpPr>
          <p:nvPr>
            <p:ph type="body" idx="1"/>
          </p:nvPr>
        </p:nvSpPr>
        <p:spPr/>
        <p:txBody>
          <a:bodyPr>
            <a:normAutofit/>
          </a:bodyPr>
          <a:lstStyle/>
          <a:p/>
          <a:p>
            <a:r>
              <a:t>BERT performs remarkably well on NLP tasks, but it remains unclear what it has actually learned.</a:t>
            </a:r>
          </a:p>
          <a:p>
            <a:r>
              <a:t>3</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a:t>
            </a:r>
          </a:p>
        </p:txBody>
      </p:sp>
      <p:sp>
        <p:nvSpPr>
          <p:cNvPr id="3" name="Text Placeholder 2"/>
          <p:cNvSpPr>
            <a:spLocks noGrp="1"/>
          </p:cNvSpPr>
          <p:nvPr>
            <p:ph type="body" idx="1"/>
          </p:nvPr>
        </p:nvSpPr>
        <p:spPr/>
        <p:txBody>
          <a:bodyPr>
            <a:normAutofit/>
          </a:bodyPr>
          <a:lstStyle/>
          <a:p/>
          <a:p>
            <a:r>
              <a:t>Most previous studies focus on Model Outputs or Internal Representations, but these approaches are rather indirect.</a:t>
            </a:r>
          </a:p>
          <a:p>
            <a:r>
              <a:t>4</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a:t>
            </a:r>
          </a:p>
        </p:txBody>
      </p:sp>
      <p:sp>
        <p:nvSpPr>
          <p:cNvPr id="3" name="Text Placeholder 2"/>
          <p:cNvSpPr>
            <a:spLocks noGrp="1"/>
          </p:cNvSpPr>
          <p:nvPr>
            <p:ph type="body" idx="1"/>
          </p:nvPr>
        </p:nvSpPr>
        <p:spPr/>
        <p:txBody>
          <a:bodyPr>
            <a:normAutofit/>
          </a:bodyPr>
          <a:lstStyle/>
          <a:p/>
          <a:p>
            <a:r>
              <a:t>Analyze the syntax and semantics of BERT's attention heads by observing attention maps.</a:t>
            </a:r>
          </a:p>
          <a:p>
            <a:r>
              <a:t>5</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Bert - Base</a:t>
            </a:r>
          </a:p>
        </p:txBody>
      </p:sp>
      <p:sp>
        <p:nvSpPr>
          <p:cNvPr id="3" name="Text Placeholder 2"/>
          <p:cNvSpPr>
            <a:spLocks noGrp="1"/>
          </p:cNvSpPr>
          <p:nvPr>
            <p:ph type="body" idx="1"/>
          </p:nvPr>
        </p:nvSpPr>
        <p:spPr/>
        <p:txBody>
          <a:bodyPr>
            <a:normAutofit/>
          </a:bodyPr>
          <a:lstStyle/>
          <a:p/>
          <a:p>
            <a:r>
              <a:t>12 Transformer layers</a:t>
            </a:r>
          </a:p>
          <a:p>
            <a:r>
              <a:t>12 Multi-Head-Attention</a:t>
            </a:r>
          </a:p>
          <a:p>
            <a:r>
              <a:t>6</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Attention maps</a:t>
            </a:r>
          </a:p>
        </p:txBody>
      </p:sp>
      <p:sp>
        <p:nvSpPr>
          <p:cNvPr id="3" name="Text Placeholder 2"/>
          <p:cNvSpPr>
            <a:spLocks noGrp="1"/>
          </p:cNvSpPr>
          <p:nvPr>
            <p:ph type="body" idx="1"/>
          </p:nvPr>
        </p:nvSpPr>
        <p:spPr/>
        <p:txBody>
          <a:bodyPr>
            <a:normAutofit/>
          </a:bodyPr>
          <a:lstStyle/>
          <a:p/>
          <a:p>
            <a:r>
              <a:t>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720000" y="145882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company</a:t>
            </a:r>
            <a:endParaRPr/>
          </a:p>
        </p:txBody>
      </p:sp>
      <p:sp>
        <p:nvSpPr>
          <p:cNvPr id="243" name="Google Shape;243;p35"/>
          <p:cNvSpPr txBox="1">
            <a:spLocks noGrp="1"/>
          </p:cNvSpPr>
          <p:nvPr>
            <p:ph type="title" idx="2"/>
          </p:nvPr>
        </p:nvSpPr>
        <p:spPr>
          <a:xfrm>
            <a:off x="720000" y="446150"/>
            <a:ext cx="10569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4" name="Google Shape;244;p35"/>
          <p:cNvSpPr txBox="1">
            <a:spLocks noGrp="1"/>
          </p:cNvSpPr>
          <p:nvPr>
            <p:ph type="subTitle" idx="1"/>
          </p:nvPr>
        </p:nvSpPr>
        <p:spPr>
          <a:xfrm>
            <a:off x="720000" y="3374325"/>
            <a:ext cx="30810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enter a subtitle here if you need it</a:t>
            </a:r>
            <a:endParaRPr/>
          </a:p>
        </p:txBody>
      </p:sp>
      <p:sp>
        <p:nvSpPr>
          <p:cNvPr id="245" name="Google Shape;245;p35"/>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
        <p:nvSpPr>
          <p:cNvPr id="246" name="Google Shape;246;p35"/>
          <p:cNvSpPr/>
          <p:nvPr/>
        </p:nvSpPr>
        <p:spPr>
          <a:xfrm>
            <a:off x="7821473" y="3428199"/>
            <a:ext cx="602516" cy="605645"/>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Outline</a:t>
            </a:r>
          </a:p>
        </p:txBody>
      </p:sp>
      <p:sp>
        <p:nvSpPr>
          <p:cNvPr id="3" name="Text Placeholder 2"/>
          <p:cNvSpPr>
            <a:spLocks noGrp="1"/>
          </p:cNvSpPr>
          <p:nvPr>
            <p:ph type="body" idx="1"/>
          </p:nvPr>
        </p:nvSpPr>
        <p:spPr/>
        <p:txBody>
          <a:bodyPr>
            <a:normAutofit/>
          </a:bodyPr>
          <a:lstStyle/>
          <a:p/>
          <a:p>
            <a:r>
              <a:t>Introduction
Experiment
Surface-Level Patterns in Attention
Probing Individual Attention Heads
Probing Attention Head Combinations
Clustering Attention Heads
Conclusion</a:t>
            </a:r>
          </a:p>
          <a:p>
            <a:r>
              <a:t>8</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Surface-Level Patterns in Attention</a:t>
            </a:r>
          </a:p>
        </p:txBody>
      </p:sp>
      <p:sp>
        <p:nvSpPr>
          <p:cNvPr id="3" name="Text Placeholder 2"/>
          <p:cNvSpPr>
            <a:spLocks noGrp="1"/>
          </p:cNvSpPr>
          <p:nvPr>
            <p:ph type="body" idx="1"/>
          </p:nvPr>
        </p:nvSpPr>
        <p:spPr/>
        <p:txBody>
          <a:bodyPr>
            <a:normAutofit/>
          </a:bodyPr>
          <a:lstStyle/>
          <a:p/>
          <a:p>
            <a:r>
              <a:t>Setup
Extract attention maps from BERT-base
1,000 randomly selected Wikipedia segments
Each segment: ≤128 tokens
Input = [CLS] &lt;para1&gt; [SEP] &lt;para2&gt; [SEP]</a:t>
            </a:r>
          </a:p>
          <a:p>
            <a:r>
              <a:t>9</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Surface-Level Patterns in Attention</a:t>
            </a:r>
          </a:p>
        </p:txBody>
      </p:sp>
      <p:sp>
        <p:nvSpPr>
          <p:cNvPr id="3" name="Text Placeholder 2"/>
          <p:cNvSpPr>
            <a:spLocks noGrp="1"/>
          </p:cNvSpPr>
          <p:nvPr>
            <p:ph type="body" idx="1"/>
          </p:nvPr>
        </p:nvSpPr>
        <p:spPr/>
        <p:txBody>
          <a:bodyPr>
            <a:normAutofit/>
          </a:bodyPr>
          <a:lstStyle/>
          <a:p/>
          <a:p>
            <a:r>
              <a:t>Relative Position (Attend to self, previous token, or next token.)
Most heads put little attention on the current token.</a:t>
            </a:r>
          </a:p>
          <a:p>
            <a:r>
              <a:t>Four attention heads in 2, 4, 7, 8 layers _x000B_focus on the previous token (&gt;50%).</a:t>
            </a:r>
          </a:p>
          <a:p>
            <a:r>
              <a:t>Five attention head in 1, 2, 2, 3, 6 layers _x000B_focus on the next token (&gt;50%).</a:t>
            </a:r>
          </a:p>
          <a:p>
            <a:r>
              <a:t>10</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Surface-Level Patterns in Attention</a:t>
            </a:r>
          </a:p>
        </p:txBody>
      </p:sp>
      <p:sp>
        <p:nvSpPr>
          <p:cNvPr id="3" name="Text Placeholder 2"/>
          <p:cNvSpPr>
            <a:spLocks noGrp="1"/>
          </p:cNvSpPr>
          <p:nvPr>
            <p:ph type="body" idx="1"/>
          </p:nvPr>
        </p:nvSpPr>
        <p:spPr/>
        <p:txBody>
          <a:bodyPr>
            <a:normAutofit/>
          </a:bodyPr>
          <a:lstStyle/>
          <a:p/>
          <a:p>
            <a:r>
              <a:t>Attending to Separator Tokens</a:t>
            </a:r>
          </a:p>
          <a:p>
            <a:r>
              <a:t>11</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Surface-Level Patterns in Attention</a:t>
            </a:r>
          </a:p>
        </p:txBody>
      </p:sp>
      <p:sp>
        <p:nvSpPr>
          <p:cNvPr id="3" name="Text Placeholder 2"/>
          <p:cNvSpPr>
            <a:spLocks noGrp="1"/>
          </p:cNvSpPr>
          <p:nvPr>
            <p:ph type="body" idx="1"/>
          </p:nvPr>
        </p:nvSpPr>
        <p:spPr/>
        <p:txBody>
          <a:bodyPr>
            <a:normAutofit/>
          </a:bodyPr>
          <a:lstStyle/>
          <a:p/>
          <a:p>
            <a:r>
              <a:t>Attending to Separator Tokens</a:t>
            </a:r>
          </a:p>
          <a:p>
            <a:r>
              <a:t>12</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Surface-Level Patterns in Attention</a:t>
            </a:r>
          </a:p>
        </p:txBody>
      </p:sp>
      <p:sp>
        <p:nvSpPr>
          <p:cNvPr id="3" name="Text Placeholder 2"/>
          <p:cNvSpPr>
            <a:spLocks noGrp="1"/>
          </p:cNvSpPr>
          <p:nvPr>
            <p:ph type="body" idx="1"/>
          </p:nvPr>
        </p:nvSpPr>
        <p:spPr/>
        <p:txBody>
          <a:bodyPr>
            <a:normAutofit/>
          </a:bodyPr>
          <a:lstStyle/>
          <a:p/>
          <a:p>
            <a:r>
              <a:t>Attending to Separator Tokens
It’s like a “no-op” (no operation).</a:t>
            </a:r>
          </a:p>
          <a:p>
            <a:r>
              <a:t>In head 8-10 direct objects attend to their verbs.</a:t>
            </a:r>
          </a:p>
          <a:p>
            <a:r>
              <a:t>13</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Surface-Level Patterns in Attention</a:t>
            </a:r>
          </a:p>
        </p:txBody>
      </p:sp>
      <p:sp>
        <p:nvSpPr>
          <p:cNvPr id="3" name="Text Placeholder 2"/>
          <p:cNvSpPr>
            <a:spLocks noGrp="1"/>
          </p:cNvSpPr>
          <p:nvPr>
            <p:ph type="body" idx="1"/>
          </p:nvPr>
        </p:nvSpPr>
        <p:spPr/>
        <p:txBody>
          <a:bodyPr>
            <a:normAutofit/>
          </a:bodyPr>
          <a:lstStyle/>
          <a:p/>
          <a:p>
            <a:r>
              <a:t>Attending to Separator Tokens
Compute gradient-based feature importance: the gradient of the loss w.r.t. each attention weight.</a:t>
            </a:r>
          </a:p>
          <a:p>
            <a:r>
              <a:t>14</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Surface-Level Patterns in Attention</a:t>
            </a:r>
          </a:p>
        </p:txBody>
      </p:sp>
      <p:sp>
        <p:nvSpPr>
          <p:cNvPr id="3" name="Text Placeholder 2"/>
          <p:cNvSpPr>
            <a:spLocks noGrp="1"/>
          </p:cNvSpPr>
          <p:nvPr>
            <p:ph type="body" idx="1"/>
          </p:nvPr>
        </p:nvSpPr>
        <p:spPr/>
        <p:txBody>
          <a:bodyPr>
            <a:normAutofit/>
          </a:bodyPr>
          <a:lstStyle/>
          <a:p/>
          <a:p>
            <a:r>
              <a:t>Focused vs Broad Attention
Low entropy → focused attention.
High entropy → broad attention.</a:t>
            </a:r>
          </a:p>
          <a:p>
            <a:r>
              <a:t>15</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Surface-Level Patterns in Attention</a:t>
            </a:r>
          </a:p>
        </p:txBody>
      </p:sp>
      <p:sp>
        <p:nvSpPr>
          <p:cNvPr id="3" name="Text Placeholder 2"/>
          <p:cNvSpPr>
            <a:spLocks noGrp="1"/>
          </p:cNvSpPr>
          <p:nvPr>
            <p:ph type="body" idx="1"/>
          </p:nvPr>
        </p:nvSpPr>
        <p:spPr/>
        <p:txBody>
          <a:bodyPr>
            <a:normAutofit/>
          </a:bodyPr>
          <a:lstStyle/>
          <a:p/>
          <a:p>
            <a:r>
              <a:t>Focused vs Broad Attention
The last layer has a high entropy from [CLS] of 3.89 nats.
[CLS] token is used as input for the “next sentence prediction” task during pre-training.</a:t>
            </a:r>
          </a:p>
          <a:p>
            <a:r>
              <a:t>16</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Surface-Level Patterns in Attention</a:t>
            </a:r>
          </a:p>
        </p:txBody>
      </p:sp>
      <p:sp>
        <p:nvSpPr>
          <p:cNvPr id="3" name="Text Placeholder 2"/>
          <p:cNvSpPr>
            <a:spLocks noGrp="1"/>
          </p:cNvSpPr>
          <p:nvPr>
            <p:ph type="body" idx="1"/>
          </p:nvPr>
        </p:nvSpPr>
        <p:spPr/>
        <p:txBody>
          <a:bodyPr>
            <a:normAutofit/>
          </a:bodyPr>
          <a:lstStyle/>
          <a:p/>
          <a:p>
            <a:r>
              <a:t>Conclusion
Four attention heads focus on the previous token, and five focus on the next token.
[SEP] acts like a “no-op” (no operation).
[CLS] is used for the next sentence prediction task, so in the final layer it attends broadly to the entire input to aggregate a global representation.</a:t>
            </a:r>
          </a:p>
          <a:p>
            <a:r>
              <a:t>17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6"/>
          <p:cNvPicPr preferRelativeResize="0"/>
          <p:nvPr/>
        </p:nvPicPr>
        <p:blipFill>
          <a:blip r:embed="rId3">
            <a:alphaModFix/>
          </a:blip>
          <a:stretch>
            <a:fillRect/>
          </a:stretch>
        </p:blipFill>
        <p:spPr>
          <a:xfrm>
            <a:off x="1269262" y="1752375"/>
            <a:ext cx="1800292" cy="1800292"/>
          </a:xfrm>
          <a:prstGeom prst="rect">
            <a:avLst/>
          </a:prstGeom>
          <a:noFill/>
          <a:ln>
            <a:noFill/>
          </a:ln>
        </p:spPr>
      </p:pic>
      <p:sp>
        <p:nvSpPr>
          <p:cNvPr id="252" name="Google Shape;252;p36"/>
          <p:cNvSpPr/>
          <p:nvPr/>
        </p:nvSpPr>
        <p:spPr>
          <a:xfrm>
            <a:off x="1269325" y="1752375"/>
            <a:ext cx="1800300" cy="1800300"/>
          </a:xfrm>
          <a:prstGeom prst="rect">
            <a:avLst/>
          </a:prstGeom>
          <a:solidFill>
            <a:srgbClr val="0A4B2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txBox="1">
            <a:spLocks noGrp="1"/>
          </p:cNvSpPr>
          <p:nvPr>
            <p:ph type="title"/>
          </p:nvPr>
        </p:nvSpPr>
        <p:spPr>
          <a:xfrm>
            <a:off x="4321800" y="1561950"/>
            <a:ext cx="4102200" cy="52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About us</a:t>
            </a:r>
            <a:endParaRPr/>
          </a:p>
        </p:txBody>
      </p:sp>
      <p:sp>
        <p:nvSpPr>
          <p:cNvPr id="254" name="Google Shape;254;p36"/>
          <p:cNvSpPr txBox="1">
            <a:spLocks noGrp="1"/>
          </p:cNvSpPr>
          <p:nvPr>
            <p:ph type="subTitle" idx="1"/>
          </p:nvPr>
        </p:nvSpPr>
        <p:spPr>
          <a:xfrm>
            <a:off x="4321775" y="2346675"/>
            <a:ext cx="4102200" cy="128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255" name="Google Shape;255;p36"/>
          <p:cNvSpPr/>
          <p:nvPr/>
        </p:nvSpPr>
        <p:spPr>
          <a:xfrm>
            <a:off x="1671226" y="2214575"/>
            <a:ext cx="996380" cy="1001554"/>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Outline</a:t>
            </a:r>
          </a:p>
        </p:txBody>
      </p:sp>
      <p:sp>
        <p:nvSpPr>
          <p:cNvPr id="3" name="Text Placeholder 2"/>
          <p:cNvSpPr>
            <a:spLocks noGrp="1"/>
          </p:cNvSpPr>
          <p:nvPr>
            <p:ph type="body" idx="1"/>
          </p:nvPr>
        </p:nvSpPr>
        <p:spPr/>
        <p:txBody>
          <a:bodyPr>
            <a:normAutofit/>
          </a:bodyPr>
          <a:lstStyle/>
          <a:p/>
          <a:p>
            <a:r>
              <a:t>Introduction
Experiment
Surface-Level Patterns in Attention
Probing Individual Attention Heads
Probing Attention Head Combinations
Clustering Attention Heads
Conclusion</a:t>
            </a:r>
          </a:p>
          <a:p>
            <a:r>
              <a:t>18</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Individual Attention Heads</a:t>
            </a:r>
          </a:p>
        </p:txBody>
      </p:sp>
      <p:sp>
        <p:nvSpPr>
          <p:cNvPr id="3" name="Title 2"/>
          <p:cNvSpPr>
            <a:spLocks noGrp="1"/>
          </p:cNvSpPr>
          <p:nvPr>
            <p:ph type="title" idx="2"/>
          </p:nvPr>
        </p:nvSpPr>
        <p:spPr/>
        <p:txBody>
          <a:bodyPr>
            <a:normAutofit/>
          </a:bodyPr>
          <a:lstStyle/>
          <a:p/>
          <a:p>
            <a:r>
              <a:t>head</a:t>
            </a:r>
          </a:p>
          <a:p>
            <a:r>
              <a:t>19</a:t>
            </a:r>
          </a:p>
        </p:txBody>
      </p:sp>
      <p:sp>
        <p:nvSpPr>
          <p:cNvPr id="4" name="Title 3"/>
          <p:cNvSpPr>
            <a:spLocks noGrp="1"/>
          </p:cNvSpPr>
          <p:nvPr>
            <p:ph type="title" idx="3"/>
          </p:nvPr>
        </p:nvSpPr>
        <p:spPr/>
        <p:txBody>
          <a:bodyPr/>
          <a:lstStyle/>
          <a:p/>
        </p:txBody>
      </p:sp>
      <p:sp>
        <p:nvSpPr>
          <p:cNvPr id="5" name="Subtitle 4"/>
          <p:cNvSpPr>
            <a:spLocks noGrp="1"/>
          </p:cNvSpPr>
          <p:nvPr>
            <p:ph type="subTitle" idx="1"/>
          </p:nvPr>
        </p:nvSpPr>
        <p:spPr/>
        <p:txBody>
          <a:bodyPr>
            <a:normAutofit/>
          </a:bodyPr>
          <a:lstStyle/>
          <a:p/>
          <a:p>
            <a:r>
              <a:t>Dependency Syntax
It’s a syntactic theory in linguistics and computational linguistics used to describe dependency relations between words.</a:t>
            </a:r>
          </a:p>
          <a:p>
            <a:r>
              <a:t>Each word has a head, with other words serving as its dependents.</a:t>
            </a:r>
          </a:p>
          <a:p>
            <a:r>
              <a:t>Ex: The cat sat on the mat.</a:t>
            </a:r>
          </a:p>
        </p:txBody>
      </p:sp>
      <p:sp>
        <p:nvSpPr>
          <p:cNvPr id="6" name="Subtitle 5"/>
          <p:cNvSpPr>
            <a:spLocks noGrp="1"/>
          </p:cNvSpPr>
          <p:nvPr>
            <p:ph type="subTitle" idx="4"/>
          </p:nvPr>
        </p:nvSpPr>
        <p:spPr/>
        <p:txBody>
          <a:bodyPr/>
          <a:lstStyle/>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Individual Attention Heads</a:t>
            </a:r>
          </a:p>
        </p:txBody>
      </p:sp>
      <p:sp>
        <p:nvSpPr>
          <p:cNvPr id="3" name="Text Placeholder 2"/>
          <p:cNvSpPr>
            <a:spLocks noGrp="1"/>
          </p:cNvSpPr>
          <p:nvPr>
            <p:ph type="body" idx="1"/>
          </p:nvPr>
        </p:nvSpPr>
        <p:spPr/>
        <p:txBody>
          <a:bodyPr>
            <a:normAutofit/>
          </a:bodyPr>
          <a:lstStyle/>
          <a:p/>
          <a:p>
            <a:r>
              <a:t>Dependency Syntax
head → dependent: “sat” specifically point to “cat”
dependent → head: “cat” specifically point to “sat”</a:t>
            </a:r>
          </a:p>
          <a:p>
            <a:r>
              <a:t>20</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21</a:t>
            </a:r>
          </a:p>
        </p:txBody>
      </p:sp>
      <p:sp>
        <p:nvSpPr>
          <p:cNvPr id="3" name="Title 2"/>
          <p:cNvSpPr>
            <a:spLocks noGrp="1"/>
          </p:cNvSpPr>
          <p:nvPr>
            <p:ph type="title" idx="2"/>
          </p:nvPr>
        </p:nvSpPr>
        <p:spPr/>
        <p:txBody>
          <a:bodyPr/>
          <a:lstStyle/>
          <a:p/>
        </p:txBody>
      </p:sp>
      <p:sp>
        <p:nvSpPr>
          <p:cNvPr id="4" name="Subtitle 3"/>
          <p:cNvSpPr>
            <a:spLocks noGrp="1"/>
          </p:cNvSpPr>
          <p:nvPr>
            <p:ph type="subTitle" idx="1"/>
          </p:nvPr>
        </p:nvSpPr>
        <p:spPr/>
        <p:txBody>
          <a:bodyPr/>
          <a:lstStyle/>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Individual Attention Heads</a:t>
            </a:r>
          </a:p>
        </p:txBody>
      </p:sp>
      <p:sp>
        <p:nvSpPr>
          <p:cNvPr id="3" name="Text Placeholder 2"/>
          <p:cNvSpPr>
            <a:spLocks noGrp="1"/>
          </p:cNvSpPr>
          <p:nvPr>
            <p:ph type="body" idx="1"/>
          </p:nvPr>
        </p:nvSpPr>
        <p:spPr/>
        <p:txBody>
          <a:bodyPr>
            <a:normAutofit/>
          </a:bodyPr>
          <a:lstStyle/>
          <a:p/>
          <a:p>
            <a:r>
              <a:t>Coreference Resolution</a:t>
            </a:r>
          </a:p>
          <a:p>
            <a:r>
              <a:t>Ex: Mary has a cat. She loves it very much.
Mary = She 
a cat = it</a:t>
            </a:r>
          </a:p>
          <a:p>
            <a:r>
              <a:t>22</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23</a:t>
            </a:r>
          </a:p>
        </p:txBody>
      </p:sp>
      <p:sp>
        <p:nvSpPr>
          <p:cNvPr id="3" name="Title 2"/>
          <p:cNvSpPr>
            <a:spLocks noGrp="1"/>
          </p:cNvSpPr>
          <p:nvPr>
            <p:ph type="title" idx="2"/>
          </p:nvPr>
        </p:nvSpPr>
        <p:spPr/>
        <p:txBody>
          <a:bodyPr/>
          <a:lstStyle/>
          <a:p/>
        </p:txBody>
      </p:sp>
      <p:sp>
        <p:nvSpPr>
          <p:cNvPr id="4" name="Subtitle 3"/>
          <p:cNvSpPr>
            <a:spLocks noGrp="1"/>
          </p:cNvSpPr>
          <p:nvPr>
            <p:ph type="subTitle" idx="1"/>
          </p:nvPr>
        </p:nvSpPr>
        <p:spPr/>
        <p:txBody>
          <a:bodyPr/>
          <a:lstStyle/>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24</a:t>
            </a:r>
          </a:p>
        </p:txBody>
      </p:sp>
      <p:sp>
        <p:nvSpPr>
          <p:cNvPr id="3" name="Title 2"/>
          <p:cNvSpPr>
            <a:spLocks noGrp="1"/>
          </p:cNvSpPr>
          <p:nvPr>
            <p:ph type="title" idx="2"/>
          </p:nvPr>
        </p:nvSpPr>
        <p:spPr/>
        <p:txBody>
          <a:bodyPr/>
          <a:lstStyle/>
          <a:p/>
        </p:txBody>
      </p:sp>
      <p:sp>
        <p:nvSpPr>
          <p:cNvPr id="4" name="Subtitle 3"/>
          <p:cNvSpPr>
            <a:spLocks noGrp="1"/>
          </p:cNvSpPr>
          <p:nvPr>
            <p:ph type="subTitle" idx="1"/>
          </p:nvPr>
        </p:nvSpPr>
        <p:spPr/>
        <p:txBody>
          <a:bodyPr/>
          <a:lstStyle/>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Individual Attention Heads</a:t>
            </a:r>
          </a:p>
        </p:txBody>
      </p:sp>
      <p:sp>
        <p:nvSpPr>
          <p:cNvPr id="3" name="Text Placeholder 2"/>
          <p:cNvSpPr>
            <a:spLocks noGrp="1"/>
          </p:cNvSpPr>
          <p:nvPr>
            <p:ph type="body" idx="1"/>
          </p:nvPr>
        </p:nvSpPr>
        <p:spPr/>
        <p:txBody>
          <a:bodyPr>
            <a:normAutofit/>
          </a:bodyPr>
          <a:lstStyle/>
          <a:p/>
          <a:p>
            <a:r>
              <a:t>Conclusion
Some attention heads in BERT spontaneously learn specific linguistic features (e.g., dependency syntax, coreference resolution).</a:t>
            </a:r>
          </a:p>
          <a:p>
            <a:r>
              <a:t>25</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Outline</a:t>
            </a:r>
          </a:p>
        </p:txBody>
      </p:sp>
      <p:sp>
        <p:nvSpPr>
          <p:cNvPr id="3" name="Text Placeholder 2"/>
          <p:cNvSpPr>
            <a:spLocks noGrp="1"/>
          </p:cNvSpPr>
          <p:nvPr>
            <p:ph type="body" idx="1"/>
          </p:nvPr>
        </p:nvSpPr>
        <p:spPr/>
        <p:txBody>
          <a:bodyPr>
            <a:normAutofit/>
          </a:bodyPr>
          <a:lstStyle/>
          <a:p/>
          <a:p>
            <a:r>
              <a:t>Introduction
Experiment
Surface-Level Patterns in Attention
Probing Individual Attention Heads
Probing Attention Head Combinations
Clustering Attention Heads
Conclusion</a:t>
            </a:r>
          </a:p>
          <a:p>
            <a:r>
              <a:t>26</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Attention Head Combinations</a:t>
            </a:r>
          </a:p>
        </p:txBody>
      </p:sp>
      <p:sp>
        <p:nvSpPr>
          <p:cNvPr id="3" name="Text Placeholder 2"/>
          <p:cNvSpPr>
            <a:spLocks noGrp="1"/>
          </p:cNvSpPr>
          <p:nvPr>
            <p:ph type="body" idx="1"/>
          </p:nvPr>
        </p:nvSpPr>
        <p:spPr/>
        <p:txBody>
          <a:bodyPr>
            <a:normAutofit/>
          </a:bodyPr>
          <a:lstStyle/>
          <a:p/>
          <a:p>
            <a:r>
              <a:t>Proposed two attention-based probing classifiers for dependency parsing.
Attention-Only Probe
Attention + Words Probe</a:t>
            </a:r>
          </a:p>
          <a:p>
            <a:r>
              <a:t>27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journey</a:t>
            </a:r>
            <a:endParaRPr/>
          </a:p>
        </p:txBody>
      </p:sp>
      <p:sp>
        <p:nvSpPr>
          <p:cNvPr id="262" name="Google Shape;262;p37"/>
          <p:cNvSpPr txBox="1">
            <a:spLocks noGrp="1"/>
          </p:cNvSpPr>
          <p:nvPr>
            <p:ph type="title" idx="4294967295"/>
          </p:nvPr>
        </p:nvSpPr>
        <p:spPr>
          <a:xfrm>
            <a:off x="821425" y="2661072"/>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Mercury</a:t>
            </a:r>
            <a:endParaRPr sz="2200">
              <a:solidFill>
                <a:schemeClr val="lt1"/>
              </a:solidFill>
            </a:endParaRPr>
          </a:p>
        </p:txBody>
      </p:sp>
      <p:sp>
        <p:nvSpPr>
          <p:cNvPr id="263" name="Google Shape;263;p37"/>
          <p:cNvSpPr txBox="1">
            <a:spLocks noGrp="1"/>
          </p:cNvSpPr>
          <p:nvPr>
            <p:ph type="subTitle" idx="4294967295"/>
          </p:nvPr>
        </p:nvSpPr>
        <p:spPr>
          <a:xfrm>
            <a:off x="821425" y="3131447"/>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closest planet to the Sun and the smallest one</a:t>
            </a:r>
            <a:endParaRPr/>
          </a:p>
        </p:txBody>
      </p:sp>
      <p:sp>
        <p:nvSpPr>
          <p:cNvPr id="264" name="Google Shape;264;p37"/>
          <p:cNvSpPr txBox="1">
            <a:spLocks noGrp="1"/>
          </p:cNvSpPr>
          <p:nvPr>
            <p:ph type="title" idx="4294967295"/>
          </p:nvPr>
        </p:nvSpPr>
        <p:spPr>
          <a:xfrm>
            <a:off x="3515994" y="2661072"/>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Venus</a:t>
            </a:r>
            <a:endParaRPr sz="2200">
              <a:solidFill>
                <a:schemeClr val="lt1"/>
              </a:solidFill>
            </a:endParaRPr>
          </a:p>
        </p:txBody>
      </p:sp>
      <p:sp>
        <p:nvSpPr>
          <p:cNvPr id="265" name="Google Shape;265;p37"/>
          <p:cNvSpPr txBox="1">
            <a:spLocks noGrp="1"/>
          </p:cNvSpPr>
          <p:nvPr>
            <p:ph type="subTitle" idx="4294967295"/>
          </p:nvPr>
        </p:nvSpPr>
        <p:spPr>
          <a:xfrm>
            <a:off x="3515996" y="3131447"/>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has a beautiful name and is the second planet from the Sun</a:t>
            </a:r>
            <a:endParaRPr/>
          </a:p>
        </p:txBody>
      </p:sp>
      <p:sp>
        <p:nvSpPr>
          <p:cNvPr id="266" name="Google Shape;266;p37"/>
          <p:cNvSpPr txBox="1">
            <a:spLocks noGrp="1"/>
          </p:cNvSpPr>
          <p:nvPr>
            <p:ph type="title" idx="4294967295"/>
          </p:nvPr>
        </p:nvSpPr>
        <p:spPr>
          <a:xfrm>
            <a:off x="6210571" y="2661072"/>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Mars</a:t>
            </a:r>
            <a:endParaRPr sz="2200">
              <a:solidFill>
                <a:schemeClr val="lt1"/>
              </a:solidFill>
            </a:endParaRPr>
          </a:p>
        </p:txBody>
      </p:sp>
      <p:sp>
        <p:nvSpPr>
          <p:cNvPr id="267" name="Google Shape;267;p37"/>
          <p:cNvSpPr txBox="1">
            <a:spLocks noGrp="1"/>
          </p:cNvSpPr>
          <p:nvPr>
            <p:ph type="subTitle" idx="4294967295"/>
          </p:nvPr>
        </p:nvSpPr>
        <p:spPr>
          <a:xfrm>
            <a:off x="6210574" y="3131447"/>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Despite being red, Mars is actually a cold place. It’s full of iron oxide dust</a:t>
            </a:r>
            <a:endParaRPr/>
          </a:p>
        </p:txBody>
      </p:sp>
      <p:sp>
        <p:nvSpPr>
          <p:cNvPr id="268" name="Google Shape;268;p37"/>
          <p:cNvSpPr txBox="1">
            <a:spLocks noGrp="1"/>
          </p:cNvSpPr>
          <p:nvPr>
            <p:ph type="title" idx="4294967295"/>
          </p:nvPr>
        </p:nvSpPr>
        <p:spPr>
          <a:xfrm>
            <a:off x="821425" y="1513741"/>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2018</a:t>
            </a:r>
            <a:endParaRPr sz="2200">
              <a:solidFill>
                <a:schemeClr val="lt1"/>
              </a:solidFill>
            </a:endParaRPr>
          </a:p>
        </p:txBody>
      </p:sp>
      <p:sp>
        <p:nvSpPr>
          <p:cNvPr id="269" name="Google Shape;269;p37"/>
          <p:cNvSpPr txBox="1">
            <a:spLocks noGrp="1"/>
          </p:cNvSpPr>
          <p:nvPr>
            <p:ph type="title" idx="4294967295"/>
          </p:nvPr>
        </p:nvSpPr>
        <p:spPr>
          <a:xfrm>
            <a:off x="3515994" y="1513741"/>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2019</a:t>
            </a:r>
            <a:endParaRPr sz="2200">
              <a:solidFill>
                <a:schemeClr val="lt1"/>
              </a:solidFill>
            </a:endParaRPr>
          </a:p>
        </p:txBody>
      </p:sp>
      <p:sp>
        <p:nvSpPr>
          <p:cNvPr id="270" name="Google Shape;270;p37"/>
          <p:cNvSpPr txBox="1">
            <a:spLocks noGrp="1"/>
          </p:cNvSpPr>
          <p:nvPr>
            <p:ph type="title" idx="4294967295"/>
          </p:nvPr>
        </p:nvSpPr>
        <p:spPr>
          <a:xfrm>
            <a:off x="6210571" y="1513741"/>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2020</a:t>
            </a:r>
            <a:endParaRPr sz="2200">
              <a:solidFill>
                <a:schemeClr val="lt1"/>
              </a:solidFill>
            </a:endParaRPr>
          </a:p>
        </p:txBody>
      </p:sp>
      <p:sp>
        <p:nvSpPr>
          <p:cNvPr id="271" name="Google Shape;271;p37"/>
          <p:cNvSpPr/>
          <p:nvPr/>
        </p:nvSpPr>
        <p:spPr>
          <a:xfrm>
            <a:off x="808750" y="2013893"/>
            <a:ext cx="697200" cy="69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3523388" y="2013893"/>
            <a:ext cx="697200" cy="69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6164421" y="2013893"/>
            <a:ext cx="697200" cy="69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37"/>
          <p:cNvCxnSpPr>
            <a:stCxn id="271" idx="3"/>
            <a:endCxn id="272" idx="1"/>
          </p:cNvCxnSpPr>
          <p:nvPr/>
        </p:nvCxnSpPr>
        <p:spPr>
          <a:xfrm>
            <a:off x="1505950" y="2362493"/>
            <a:ext cx="2017500" cy="0"/>
          </a:xfrm>
          <a:prstGeom prst="straightConnector1">
            <a:avLst/>
          </a:prstGeom>
          <a:noFill/>
          <a:ln w="9525" cap="flat" cmpd="sng">
            <a:solidFill>
              <a:schemeClr val="dk2"/>
            </a:solidFill>
            <a:prstDash val="solid"/>
            <a:round/>
            <a:headEnd type="none" w="med" len="med"/>
            <a:tailEnd type="none" w="med" len="med"/>
          </a:ln>
        </p:spPr>
      </p:cxnSp>
      <p:cxnSp>
        <p:nvCxnSpPr>
          <p:cNvPr id="275" name="Google Shape;275;p37"/>
          <p:cNvCxnSpPr>
            <a:endCxn id="273" idx="1"/>
          </p:cNvCxnSpPr>
          <p:nvPr/>
        </p:nvCxnSpPr>
        <p:spPr>
          <a:xfrm>
            <a:off x="4146921" y="2362493"/>
            <a:ext cx="2017500" cy="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7"/>
          <p:cNvCxnSpPr>
            <a:stCxn id="273" idx="3"/>
          </p:cNvCxnSpPr>
          <p:nvPr/>
        </p:nvCxnSpPr>
        <p:spPr>
          <a:xfrm>
            <a:off x="6861621" y="2362493"/>
            <a:ext cx="2292000" cy="0"/>
          </a:xfrm>
          <a:prstGeom prst="straightConnector1">
            <a:avLst/>
          </a:prstGeom>
          <a:noFill/>
          <a:ln w="9525" cap="flat" cmpd="sng">
            <a:solidFill>
              <a:schemeClr val="dk2"/>
            </a:solidFill>
            <a:prstDash val="solid"/>
            <a:round/>
            <a:headEnd type="none" w="med" len="med"/>
            <a:tailEnd type="none" w="med" len="med"/>
          </a:ln>
        </p:spPr>
      </p:cxnSp>
      <p:grpSp>
        <p:nvGrpSpPr>
          <p:cNvPr id="277" name="Google Shape;277;p37"/>
          <p:cNvGrpSpPr/>
          <p:nvPr/>
        </p:nvGrpSpPr>
        <p:grpSpPr>
          <a:xfrm>
            <a:off x="937344" y="2160176"/>
            <a:ext cx="439705" cy="437586"/>
            <a:chOff x="-49786250" y="2316650"/>
            <a:chExt cx="300900" cy="299450"/>
          </a:xfrm>
        </p:grpSpPr>
        <p:sp>
          <p:nvSpPr>
            <p:cNvPr id="278" name="Google Shape;278;p37"/>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7"/>
          <p:cNvSpPr/>
          <p:nvPr/>
        </p:nvSpPr>
        <p:spPr>
          <a:xfrm>
            <a:off x="3636314" y="2158008"/>
            <a:ext cx="475125" cy="438086"/>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6343636" y="2147220"/>
            <a:ext cx="338784" cy="438095"/>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Attention Head Combinations</a:t>
            </a:r>
          </a:p>
        </p:txBody>
      </p:sp>
      <p:sp>
        <p:nvSpPr>
          <p:cNvPr id="3" name="Title 2"/>
          <p:cNvSpPr>
            <a:spLocks noGrp="1"/>
          </p:cNvSpPr>
          <p:nvPr>
            <p:ph type="title" idx="2"/>
          </p:nvPr>
        </p:nvSpPr>
        <p:spPr/>
        <p:txBody>
          <a:bodyPr>
            <a:normAutofit/>
          </a:bodyPr>
          <a:lstStyle/>
          <a:p/>
          <a:p>
            <a:r>
              <a:t>BERT</a:t>
            </a:r>
          </a:p>
          <a:p>
            <a:r>
              <a:t>The</a:t>
            </a:r>
          </a:p>
          <a:p>
            <a:r>
              <a:t>cat</a:t>
            </a:r>
          </a:p>
          <a:p>
            <a:r>
              <a:t>sat</a:t>
            </a:r>
          </a:p>
          <a:p>
            <a:r>
              <a:t>on</a:t>
            </a:r>
          </a:p>
          <a:p>
            <a:r>
              <a:t>the</a:t>
            </a:r>
          </a:p>
          <a:p>
            <a:r>
              <a:t>mat</a:t>
            </a:r>
          </a:p>
          <a:p>
            <a:r>
              <a:t>28</a:t>
            </a:r>
          </a:p>
        </p:txBody>
      </p:sp>
      <p:sp>
        <p:nvSpPr>
          <p:cNvPr id="4" name="Title 3"/>
          <p:cNvSpPr>
            <a:spLocks noGrp="1"/>
          </p:cNvSpPr>
          <p:nvPr>
            <p:ph type="title" idx="3"/>
          </p:nvPr>
        </p:nvSpPr>
        <p:spPr/>
        <p:txBody>
          <a:bodyPr/>
          <a:lstStyle/>
          <a:p/>
        </p:txBody>
      </p:sp>
      <p:sp>
        <p:nvSpPr>
          <p:cNvPr id="5" name="Subtitle 4"/>
          <p:cNvSpPr>
            <a:spLocks noGrp="1"/>
          </p:cNvSpPr>
          <p:nvPr>
            <p:ph type="subTitle" idx="1"/>
          </p:nvPr>
        </p:nvSpPr>
        <p:spPr/>
        <p:txBody>
          <a:bodyPr>
            <a:normAutofit/>
          </a:bodyPr>
          <a:lstStyle/>
          <a:p/>
          <a:p>
            <a:r>
              <a:t>Probing Classifiers</a:t>
            </a:r>
          </a:p>
          <a:p>
            <a:r>
              <a:t>DET</a:t>
            </a:r>
          </a:p>
          <a:p>
            <a:r>
              <a:t>NOUN</a:t>
            </a:r>
          </a:p>
          <a:p>
            <a:r>
              <a:t>VERB</a:t>
            </a:r>
          </a:p>
          <a:p>
            <a:r>
              <a:t>ADP</a:t>
            </a:r>
          </a:p>
          <a:p>
            <a:r>
              <a:t>DET</a:t>
            </a:r>
          </a:p>
          <a:p>
            <a:r>
              <a:t>NOUN</a:t>
            </a:r>
          </a:p>
          <a:p>
            <a:r>
              <a:t>NN</a:t>
            </a:r>
          </a:p>
          <a:p>
            <a:r>
              <a:t>Hidden states</a:t>
            </a:r>
          </a:p>
        </p:txBody>
      </p:sp>
      <p:sp>
        <p:nvSpPr>
          <p:cNvPr id="6" name="Subtitle 5"/>
          <p:cNvSpPr>
            <a:spLocks noGrp="1"/>
          </p:cNvSpPr>
          <p:nvPr>
            <p:ph type="subTitle" idx="4"/>
          </p:nvPr>
        </p:nvSpPr>
        <p:spPr/>
        <p:txBody>
          <a:bodyPr/>
          <a:lstStyle/>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Attention Head Combinations</a:t>
            </a:r>
          </a:p>
        </p:txBody>
      </p:sp>
      <p:sp>
        <p:nvSpPr>
          <p:cNvPr id="3" name="Title 2"/>
          <p:cNvSpPr>
            <a:spLocks noGrp="1"/>
          </p:cNvSpPr>
          <p:nvPr>
            <p:ph type="title" idx="2"/>
          </p:nvPr>
        </p:nvSpPr>
        <p:spPr/>
        <p:txBody>
          <a:bodyPr>
            <a:normAutofit/>
          </a:bodyPr>
          <a:lstStyle/>
          <a:p/>
          <a:p>
            <a:r>
              <a:t>0.75</a:t>
            </a:r>
          </a:p>
          <a:p>
            <a:r>
              <a:t>0.1</a:t>
            </a:r>
          </a:p>
          <a:p>
            <a:r>
              <a:t>29</a:t>
            </a:r>
          </a:p>
        </p:txBody>
      </p:sp>
      <p:sp>
        <p:nvSpPr>
          <p:cNvPr id="4" name="Title 3"/>
          <p:cNvSpPr>
            <a:spLocks noGrp="1"/>
          </p:cNvSpPr>
          <p:nvPr>
            <p:ph type="title" idx="3"/>
          </p:nvPr>
        </p:nvSpPr>
        <p:spPr/>
        <p:txBody>
          <a:bodyPr/>
          <a:lstStyle/>
          <a:p/>
        </p:txBody>
      </p:sp>
      <p:sp>
        <p:nvSpPr>
          <p:cNvPr id="5" name="Subtitle 4"/>
          <p:cNvSpPr>
            <a:spLocks noGrp="1"/>
          </p:cNvSpPr>
          <p:nvPr>
            <p:ph type="subTitle" idx="1"/>
          </p:nvPr>
        </p:nvSpPr>
        <p:spPr/>
        <p:txBody>
          <a:bodyPr>
            <a:normAutofit/>
          </a:bodyPr>
          <a:lstStyle/>
          <a:p/>
          <a:p>
            <a:r>
              <a:t>Attention-Only Probe
Given a dependent token → overall attention heads can predict its head(中心詞).</a:t>
            </a:r>
          </a:p>
          <a:p>
            <a:r>
              <a:t>Dependent = "cat“
Candidates = {"The", “sat", “mat"}</a:t>
            </a:r>
          </a:p>
          <a:p>
            <a:r>
              <a:t>0.15</a:t>
            </a:r>
          </a:p>
        </p:txBody>
      </p:sp>
      <p:sp>
        <p:nvSpPr>
          <p:cNvPr id="6" name="Subtitle 5"/>
          <p:cNvSpPr>
            <a:spLocks noGrp="1"/>
          </p:cNvSpPr>
          <p:nvPr>
            <p:ph type="subTitle" idx="4"/>
          </p:nvPr>
        </p:nvSpPr>
        <p:spPr/>
        <p:txBody>
          <a:bodyPr/>
          <a:lstStyle/>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Attention Head Combinations</a:t>
            </a:r>
          </a:p>
        </p:txBody>
      </p:sp>
      <p:sp>
        <p:nvSpPr>
          <p:cNvPr id="3" name="Title 2"/>
          <p:cNvSpPr>
            <a:spLocks noGrp="1"/>
          </p:cNvSpPr>
          <p:nvPr>
            <p:ph type="title" idx="2"/>
          </p:nvPr>
        </p:nvSpPr>
        <p:spPr/>
        <p:txBody>
          <a:bodyPr>
            <a:normAutofit/>
          </a:bodyPr>
          <a:lstStyle/>
          <a:p/>
          <a:p>
            <a:r>
              <a:t>The</a:t>
            </a:r>
          </a:p>
          <a:p>
            <a:r>
              <a:t>cat</a:t>
            </a:r>
          </a:p>
          <a:p>
            <a:r>
              <a:t>sat</a:t>
            </a:r>
          </a:p>
          <a:p>
            <a:r>
              <a:t>on</a:t>
            </a:r>
          </a:p>
          <a:p>
            <a:r>
              <a:t>the</a:t>
            </a:r>
          </a:p>
          <a:p>
            <a:r>
              <a:t>mat</a:t>
            </a:r>
          </a:p>
          <a:p>
            <a:r>
              <a:t>30</a:t>
            </a:r>
          </a:p>
        </p:txBody>
      </p:sp>
      <p:sp>
        <p:nvSpPr>
          <p:cNvPr id="4" name="Title 3"/>
          <p:cNvSpPr>
            <a:spLocks noGrp="1"/>
          </p:cNvSpPr>
          <p:nvPr>
            <p:ph type="title" idx="3"/>
          </p:nvPr>
        </p:nvSpPr>
        <p:spPr/>
        <p:txBody>
          <a:bodyPr/>
          <a:lstStyle/>
          <a:p/>
        </p:txBody>
      </p:sp>
      <p:sp>
        <p:nvSpPr>
          <p:cNvPr id="5" name="Subtitle 4"/>
          <p:cNvSpPr>
            <a:spLocks noGrp="1"/>
          </p:cNvSpPr>
          <p:nvPr>
            <p:ph type="subTitle" idx="1"/>
          </p:nvPr>
        </p:nvSpPr>
        <p:spPr/>
        <p:txBody>
          <a:bodyPr>
            <a:normAutofit/>
          </a:bodyPr>
          <a:lstStyle/>
          <a:p/>
          <a:p>
            <a:r>
              <a:t>Attention-Only Probe
dependent → head</a:t>
            </a:r>
          </a:p>
          <a:p>
            <a:r>
              <a:t>{"The“: 0.15, “sat“: 0.75, “mat“: 0.1}</a:t>
            </a:r>
          </a:p>
          <a:p>
            <a:r>
              <a:t>softmax</a:t>
            </a:r>
          </a:p>
          <a:p>
            <a:r>
              <a:t>NN</a:t>
            </a:r>
          </a:p>
          <a:p>
            <a:r>
              <a:t>[Head1(cat→The), Head2(cat→The), …]</a:t>
            </a:r>
          </a:p>
          <a:p>
            <a:r>
              <a:t>[Head1(cat→sat), Head2(cat→sat), …]</a:t>
            </a:r>
          </a:p>
          <a:p>
            <a:r>
              <a:t>BERT</a:t>
            </a:r>
          </a:p>
        </p:txBody>
      </p:sp>
      <p:sp>
        <p:nvSpPr>
          <p:cNvPr id="6" name="Subtitle 5"/>
          <p:cNvSpPr>
            <a:spLocks noGrp="1"/>
          </p:cNvSpPr>
          <p:nvPr>
            <p:ph type="subTitle" idx="4"/>
          </p:nvPr>
        </p:nvSpPr>
        <p:spPr/>
        <p:txBody>
          <a:bodyPr/>
          <a:lstStyle/>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Attention Head Combinations</a:t>
            </a:r>
          </a:p>
        </p:txBody>
      </p:sp>
      <p:sp>
        <p:nvSpPr>
          <p:cNvPr id="3" name="Title 2"/>
          <p:cNvSpPr>
            <a:spLocks noGrp="1"/>
          </p:cNvSpPr>
          <p:nvPr>
            <p:ph type="title" idx="2"/>
          </p:nvPr>
        </p:nvSpPr>
        <p:spPr/>
        <p:txBody>
          <a:bodyPr>
            <a:normAutofit/>
          </a:bodyPr>
          <a:lstStyle/>
          <a:p/>
          <a:p>
            <a:r>
              <a:t>k: the number of attention head</a:t>
            </a:r>
          </a:p>
          <a:p>
            <a:r>
              <a:t>BERT</a:t>
            </a:r>
          </a:p>
          <a:p>
            <a:r>
              <a:t>The</a:t>
            </a:r>
          </a:p>
          <a:p>
            <a:r>
              <a:t>cat</a:t>
            </a:r>
          </a:p>
          <a:p>
            <a:r>
              <a:t>sat</a:t>
            </a:r>
          </a:p>
          <a:p>
            <a:r>
              <a:t>on</a:t>
            </a:r>
          </a:p>
          <a:p>
            <a:r>
              <a:t>the</a:t>
            </a:r>
          </a:p>
          <a:p>
            <a:r>
              <a:t>mat</a:t>
            </a:r>
          </a:p>
          <a:p>
            <a:r>
              <a:t>31</a:t>
            </a:r>
          </a:p>
        </p:txBody>
      </p:sp>
      <p:sp>
        <p:nvSpPr>
          <p:cNvPr id="4" name="Title 3"/>
          <p:cNvSpPr>
            <a:spLocks noGrp="1"/>
          </p:cNvSpPr>
          <p:nvPr>
            <p:ph type="title" idx="3"/>
          </p:nvPr>
        </p:nvSpPr>
        <p:spPr/>
        <p:txBody>
          <a:bodyPr/>
          <a:lstStyle/>
          <a:p/>
        </p:txBody>
      </p:sp>
      <p:sp>
        <p:nvSpPr>
          <p:cNvPr id="5" name="Subtitle 4"/>
          <p:cNvSpPr>
            <a:spLocks noGrp="1"/>
          </p:cNvSpPr>
          <p:nvPr>
            <p:ph type="subTitle" idx="1"/>
          </p:nvPr>
        </p:nvSpPr>
        <p:spPr/>
        <p:txBody>
          <a:bodyPr>
            <a:normAutofit/>
          </a:bodyPr>
          <a:lstStyle/>
          <a:p/>
          <a:p>
            <a:r>
              <a:t>Attention-Only Probe</a:t>
            </a:r>
          </a:p>
          <a:p>
            <a:r>
              <a:t>DET</a:t>
            </a:r>
          </a:p>
          <a:p>
            <a:r>
              <a:t>NOUN</a:t>
            </a:r>
          </a:p>
          <a:p>
            <a:r>
              <a:t>VERB</a:t>
            </a:r>
          </a:p>
          <a:p>
            <a:r>
              <a:t>ADP</a:t>
            </a:r>
          </a:p>
          <a:p>
            <a:r>
              <a:t>DET</a:t>
            </a:r>
          </a:p>
          <a:p>
            <a:r>
              <a:t>NOUN</a:t>
            </a:r>
          </a:p>
          <a:p>
            <a:r>
              <a:t>NN</a:t>
            </a:r>
          </a:p>
          <a:p>
            <a:r>
              <a:t>Hidden states</a:t>
            </a:r>
          </a:p>
        </p:txBody>
      </p:sp>
      <p:sp>
        <p:nvSpPr>
          <p:cNvPr id="6" name="Subtitle 5"/>
          <p:cNvSpPr>
            <a:spLocks noGrp="1"/>
          </p:cNvSpPr>
          <p:nvPr>
            <p:ph type="subTitle" idx="4"/>
          </p:nvPr>
        </p:nvSpPr>
        <p:spPr/>
        <p:txBody>
          <a:bodyPr/>
          <a:lstStyle/>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Attention Head Combinations</a:t>
            </a:r>
          </a:p>
        </p:txBody>
      </p:sp>
      <p:sp>
        <p:nvSpPr>
          <p:cNvPr id="3" name="Text Placeholder 2"/>
          <p:cNvSpPr>
            <a:spLocks noGrp="1"/>
          </p:cNvSpPr>
          <p:nvPr>
            <p:ph type="body" idx="1"/>
          </p:nvPr>
        </p:nvSpPr>
        <p:spPr/>
        <p:txBody>
          <a:bodyPr>
            <a:normAutofit/>
          </a:bodyPr>
          <a:lstStyle/>
          <a:p/>
          <a:p>
            <a:r>
              <a:t>Attention + Words Probe
In the Attention-Only Probe, we simply sum the attention weights of each head.
The issue: for different sentences and tokens, some tokens are more reliable — weighting should adapt accordingly.</a:t>
            </a:r>
          </a:p>
          <a:p>
            <a:r>
              <a:t>32</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Attention Head Combinations</a:t>
            </a:r>
          </a:p>
        </p:txBody>
      </p:sp>
      <p:sp>
        <p:nvSpPr>
          <p:cNvPr id="3" name="Text Placeholder 2"/>
          <p:cNvSpPr>
            <a:spLocks noGrp="1"/>
          </p:cNvSpPr>
          <p:nvPr>
            <p:ph type="body" idx="1"/>
          </p:nvPr>
        </p:nvSpPr>
        <p:spPr/>
        <p:txBody>
          <a:bodyPr>
            <a:normAutofit/>
          </a:bodyPr>
          <a:lstStyle/>
          <a:p/>
          <a:p>
            <a:r>
              <a:t>GloVe</a:t>
            </a:r>
          </a:p>
          <a:p>
            <a:r>
              <a:t>I love coffee and tea in the morning.
Coffee gives me energy for work.
Coffee and tea both contain caffeine.</a:t>
            </a:r>
          </a:p>
          <a:p>
            <a:r>
              <a:t>33</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Attention Head Combinations</a:t>
            </a:r>
          </a:p>
        </p:txBody>
      </p:sp>
      <p:sp>
        <p:nvSpPr>
          <p:cNvPr id="3" name="Text Placeholder 2"/>
          <p:cNvSpPr>
            <a:spLocks noGrp="1"/>
          </p:cNvSpPr>
          <p:nvPr>
            <p:ph type="body" idx="1"/>
          </p:nvPr>
        </p:nvSpPr>
        <p:spPr/>
        <p:txBody>
          <a:bodyPr>
            <a:normAutofit/>
          </a:bodyPr>
          <a:lstStyle/>
          <a:p/>
          <a:p>
            <a:r>
              <a:t>Attention + Words Probe</a:t>
            </a:r>
          </a:p>
          <a:p>
            <a:r>
              <a:t>Dependent = "cat“
Candidates = {"The", “sat", “mat"}</a:t>
            </a:r>
          </a:p>
          <a:p>
            <a:r>
              <a:t>Head A: article → noun relations (e.g., The → cat).
Head B: noun → verb relations (e.g., cat → sleeps).</a:t>
            </a:r>
          </a:p>
          <a:p>
            <a:r>
              <a:t>34</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Probing Attention Head Combinations</a:t>
            </a:r>
          </a:p>
        </p:txBody>
      </p:sp>
      <p:sp>
        <p:nvSpPr>
          <p:cNvPr id="3" name="Text Placeholder 2"/>
          <p:cNvSpPr>
            <a:spLocks noGrp="1"/>
          </p:cNvSpPr>
          <p:nvPr>
            <p:ph type="body" idx="1"/>
          </p:nvPr>
        </p:nvSpPr>
        <p:spPr/>
        <p:txBody>
          <a:bodyPr>
            <a:normAutofit/>
          </a:bodyPr>
          <a:lstStyle/>
          <a:p/>
          <a:p>
            <a:r>
              <a:t>35</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Outline</a:t>
            </a:r>
          </a:p>
        </p:txBody>
      </p:sp>
      <p:sp>
        <p:nvSpPr>
          <p:cNvPr id="3" name="Text Placeholder 2"/>
          <p:cNvSpPr>
            <a:spLocks noGrp="1"/>
          </p:cNvSpPr>
          <p:nvPr>
            <p:ph type="body" idx="1"/>
          </p:nvPr>
        </p:nvSpPr>
        <p:spPr/>
        <p:txBody>
          <a:bodyPr>
            <a:normAutofit/>
          </a:bodyPr>
          <a:lstStyle/>
          <a:p/>
          <a:p>
            <a:r>
              <a:t>Introduction
Experiment
Surface-Level Patterns in Attention
Probing Individual Attention Heads
Probing Attention Head Combinations
Clustering Attention Heads
Conclusion</a:t>
            </a:r>
          </a:p>
          <a:p>
            <a:r>
              <a:t>36</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Clustering Attention Heads</a:t>
            </a:r>
          </a:p>
        </p:txBody>
      </p:sp>
      <p:sp>
        <p:nvSpPr>
          <p:cNvPr id="3" name="Text Placeholder 2"/>
          <p:cNvSpPr>
            <a:spLocks noGrp="1"/>
          </p:cNvSpPr>
          <p:nvPr>
            <p:ph type="body" idx="1"/>
          </p:nvPr>
        </p:nvSpPr>
        <p:spPr/>
        <p:txBody>
          <a:bodyPr>
            <a:normAutofit/>
          </a:bodyPr>
          <a:lstStyle/>
          <a:p/>
          <a:p>
            <a:r>
              <a:t>Jensen-Shannon Divergence
Compare the difference between two probability distributions.</a:t>
            </a:r>
          </a:p>
          <a:p>
            <a:r>
              <a:t>37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8"/>
          <p:cNvSpPr/>
          <p:nvPr/>
        </p:nvSpPr>
        <p:spPr>
          <a:xfrm>
            <a:off x="913025" y="2045379"/>
            <a:ext cx="697200" cy="69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3496025" y="2045379"/>
            <a:ext cx="697200" cy="69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journey</a:t>
            </a:r>
            <a:endParaRPr/>
          </a:p>
        </p:txBody>
      </p:sp>
      <p:sp>
        <p:nvSpPr>
          <p:cNvPr id="294" name="Google Shape;294;p38"/>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
        <p:nvSpPr>
          <p:cNvPr id="295" name="Google Shape;295;p38"/>
          <p:cNvSpPr txBox="1">
            <a:spLocks noGrp="1"/>
          </p:cNvSpPr>
          <p:nvPr>
            <p:ph type="title" idx="4294967295"/>
          </p:nvPr>
        </p:nvSpPr>
        <p:spPr>
          <a:xfrm>
            <a:off x="913019" y="2656573"/>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Venus</a:t>
            </a:r>
            <a:endParaRPr sz="2200">
              <a:solidFill>
                <a:schemeClr val="lt1"/>
              </a:solidFill>
            </a:endParaRPr>
          </a:p>
        </p:txBody>
      </p:sp>
      <p:sp>
        <p:nvSpPr>
          <p:cNvPr id="296" name="Google Shape;296;p38"/>
          <p:cNvSpPr txBox="1">
            <a:spLocks noGrp="1"/>
          </p:cNvSpPr>
          <p:nvPr>
            <p:ph type="subTitle" idx="4294967295"/>
          </p:nvPr>
        </p:nvSpPr>
        <p:spPr>
          <a:xfrm>
            <a:off x="913021" y="3134625"/>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has a beautiful name and is the second planet from the Sun</a:t>
            </a:r>
            <a:endParaRPr/>
          </a:p>
        </p:txBody>
      </p:sp>
      <p:sp>
        <p:nvSpPr>
          <p:cNvPr id="297" name="Google Shape;297;p38"/>
          <p:cNvSpPr txBox="1">
            <a:spLocks noGrp="1"/>
          </p:cNvSpPr>
          <p:nvPr>
            <p:ph type="title" idx="4294967295"/>
          </p:nvPr>
        </p:nvSpPr>
        <p:spPr>
          <a:xfrm>
            <a:off x="3535946" y="2656573"/>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Mars</a:t>
            </a:r>
            <a:endParaRPr sz="2200">
              <a:solidFill>
                <a:schemeClr val="lt1"/>
              </a:solidFill>
            </a:endParaRPr>
          </a:p>
        </p:txBody>
      </p:sp>
      <p:sp>
        <p:nvSpPr>
          <p:cNvPr id="298" name="Google Shape;298;p38"/>
          <p:cNvSpPr txBox="1">
            <a:spLocks noGrp="1"/>
          </p:cNvSpPr>
          <p:nvPr>
            <p:ph type="subTitle" idx="4294967295"/>
          </p:nvPr>
        </p:nvSpPr>
        <p:spPr>
          <a:xfrm>
            <a:off x="3535949" y="3134625"/>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Despite being red, Mars is actually a cold place. It’s full of iron oxide dust</a:t>
            </a:r>
            <a:endParaRPr/>
          </a:p>
        </p:txBody>
      </p:sp>
      <p:sp>
        <p:nvSpPr>
          <p:cNvPr id="299" name="Google Shape;299;p38"/>
          <p:cNvSpPr txBox="1">
            <a:spLocks noGrp="1"/>
          </p:cNvSpPr>
          <p:nvPr>
            <p:ph type="title" idx="4294967295"/>
          </p:nvPr>
        </p:nvSpPr>
        <p:spPr>
          <a:xfrm>
            <a:off x="913019" y="1510111"/>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2021</a:t>
            </a:r>
            <a:endParaRPr sz="2200">
              <a:solidFill>
                <a:schemeClr val="lt1"/>
              </a:solidFill>
            </a:endParaRPr>
          </a:p>
        </p:txBody>
      </p:sp>
      <p:sp>
        <p:nvSpPr>
          <p:cNvPr id="300" name="Google Shape;300;p38"/>
          <p:cNvSpPr txBox="1">
            <a:spLocks noGrp="1"/>
          </p:cNvSpPr>
          <p:nvPr>
            <p:ph type="title" idx="4294967295"/>
          </p:nvPr>
        </p:nvSpPr>
        <p:spPr>
          <a:xfrm>
            <a:off x="3514909" y="1510111"/>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rPr>
              <a:t>2022</a:t>
            </a:r>
            <a:endParaRPr sz="2200">
              <a:solidFill>
                <a:schemeClr val="lt1"/>
              </a:solidFill>
            </a:endParaRPr>
          </a:p>
        </p:txBody>
      </p:sp>
      <p:sp>
        <p:nvSpPr>
          <p:cNvPr id="301" name="Google Shape;301;p38"/>
          <p:cNvSpPr/>
          <p:nvPr/>
        </p:nvSpPr>
        <p:spPr>
          <a:xfrm>
            <a:off x="808750" y="2045379"/>
            <a:ext cx="697200" cy="69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 name="Google Shape;302;p38"/>
          <p:cNvCxnSpPr>
            <a:endCxn id="291" idx="1"/>
          </p:cNvCxnSpPr>
          <p:nvPr/>
        </p:nvCxnSpPr>
        <p:spPr>
          <a:xfrm>
            <a:off x="-52675" y="2393979"/>
            <a:ext cx="965700" cy="0"/>
          </a:xfrm>
          <a:prstGeom prst="straightConnector1">
            <a:avLst/>
          </a:prstGeom>
          <a:noFill/>
          <a:ln w="9525" cap="flat" cmpd="sng">
            <a:solidFill>
              <a:schemeClr val="dk2"/>
            </a:solidFill>
            <a:prstDash val="solid"/>
            <a:round/>
            <a:headEnd type="none" w="med" len="med"/>
            <a:tailEnd type="none" w="med" len="med"/>
          </a:ln>
        </p:spPr>
      </p:cxnSp>
      <p:cxnSp>
        <p:nvCxnSpPr>
          <p:cNvPr id="303" name="Google Shape;303;p38"/>
          <p:cNvCxnSpPr>
            <a:stCxn id="291" idx="3"/>
            <a:endCxn id="292" idx="1"/>
          </p:cNvCxnSpPr>
          <p:nvPr/>
        </p:nvCxnSpPr>
        <p:spPr>
          <a:xfrm>
            <a:off x="1610225" y="2393979"/>
            <a:ext cx="1885800" cy="0"/>
          </a:xfrm>
          <a:prstGeom prst="straightConnector1">
            <a:avLst/>
          </a:prstGeom>
          <a:noFill/>
          <a:ln w="9525" cap="flat" cmpd="sng">
            <a:solidFill>
              <a:schemeClr val="dk2"/>
            </a:solidFill>
            <a:prstDash val="solid"/>
            <a:round/>
            <a:headEnd type="none" w="med" len="med"/>
            <a:tailEnd type="none" w="med" len="med"/>
          </a:ln>
        </p:spPr>
      </p:cxnSp>
      <p:grpSp>
        <p:nvGrpSpPr>
          <p:cNvPr id="304" name="Google Shape;304;p38"/>
          <p:cNvGrpSpPr/>
          <p:nvPr/>
        </p:nvGrpSpPr>
        <p:grpSpPr>
          <a:xfrm>
            <a:off x="1025891" y="2104391"/>
            <a:ext cx="471471" cy="536736"/>
            <a:chOff x="-20904875" y="2788575"/>
            <a:chExt cx="267775" cy="304825"/>
          </a:xfrm>
        </p:grpSpPr>
        <p:sp>
          <p:nvSpPr>
            <p:cNvPr id="305" name="Google Shape;305;p38"/>
            <p:cNvSpPr/>
            <p:nvPr/>
          </p:nvSpPr>
          <p:spPr>
            <a:xfrm>
              <a:off x="-20904875" y="2788575"/>
              <a:ext cx="267775" cy="304825"/>
            </a:xfrm>
            <a:custGeom>
              <a:avLst/>
              <a:gdLst/>
              <a:ahLst/>
              <a:cxnLst/>
              <a:rect l="l" t="t" r="r" b="b"/>
              <a:pathLst>
                <a:path w="10711" h="12193" extrusionOk="0">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20788300" y="2842125"/>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38"/>
          <p:cNvSpPr/>
          <p:nvPr/>
        </p:nvSpPr>
        <p:spPr>
          <a:xfrm>
            <a:off x="3608911" y="2137640"/>
            <a:ext cx="471432" cy="470228"/>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Clustering Attention Heads</a:t>
            </a:r>
          </a:p>
        </p:txBody>
      </p:sp>
      <p:sp>
        <p:nvSpPr>
          <p:cNvPr id="3" name="Text Placeholder 2"/>
          <p:cNvSpPr>
            <a:spLocks noGrp="1"/>
          </p:cNvSpPr>
          <p:nvPr>
            <p:ph type="body" idx="1"/>
          </p:nvPr>
        </p:nvSpPr>
        <p:spPr/>
        <p:txBody>
          <a:bodyPr>
            <a:normAutofit/>
          </a:bodyPr>
          <a:lstStyle/>
          <a:p/>
          <a:p>
            <a:r>
              <a:t>38</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Conclusion</a:t>
            </a:r>
          </a:p>
        </p:txBody>
      </p:sp>
      <p:sp>
        <p:nvSpPr>
          <p:cNvPr id="3" name="Text Placeholder 2"/>
          <p:cNvSpPr>
            <a:spLocks noGrp="1"/>
          </p:cNvSpPr>
          <p:nvPr>
            <p:ph type="body" idx="1"/>
          </p:nvPr>
        </p:nvSpPr>
        <p:spPr/>
        <p:txBody>
          <a:bodyPr>
            <a:normAutofit/>
          </a:bodyPr>
          <a:lstStyle/>
          <a:p/>
          <a:p>
            <a:r>
              <a:t>Proposed methods to analyze BERT’s attention.
Previous work focused on hidden states or outputs. Linguistic knowledge also exists in attention maps.
BERT has learned certain aspects of syntax as a byproduct of self-supervised training.</a:t>
            </a:r>
          </a:p>
          <a:p>
            <a:r>
              <a:t>39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philosophy</a:t>
            </a:r>
            <a:endParaRPr b="1"/>
          </a:p>
        </p:txBody>
      </p:sp>
      <p:sp>
        <p:nvSpPr>
          <p:cNvPr id="313" name="Google Shape;313;p39"/>
          <p:cNvSpPr txBox="1">
            <a:spLocks noGrp="1"/>
          </p:cNvSpPr>
          <p:nvPr>
            <p:ph type="title" idx="2"/>
          </p:nvPr>
        </p:nvSpPr>
        <p:spPr>
          <a:xfrm>
            <a:off x="720000" y="2649598"/>
            <a:ext cx="27048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Vision</a:t>
            </a:r>
            <a:endParaRPr/>
          </a:p>
        </p:txBody>
      </p:sp>
      <p:sp>
        <p:nvSpPr>
          <p:cNvPr id="314" name="Google Shape;314;p39"/>
          <p:cNvSpPr txBox="1">
            <a:spLocks noGrp="1"/>
          </p:cNvSpPr>
          <p:nvPr>
            <p:ph type="title" idx="3"/>
          </p:nvPr>
        </p:nvSpPr>
        <p:spPr>
          <a:xfrm>
            <a:off x="4783697" y="2649598"/>
            <a:ext cx="27054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a:t>
            </a:r>
            <a:endParaRPr/>
          </a:p>
        </p:txBody>
      </p:sp>
      <p:sp>
        <p:nvSpPr>
          <p:cNvPr id="315" name="Google Shape;315;p39"/>
          <p:cNvSpPr txBox="1">
            <a:spLocks noGrp="1"/>
          </p:cNvSpPr>
          <p:nvPr>
            <p:ph type="subTitle" idx="1"/>
          </p:nvPr>
        </p:nvSpPr>
        <p:spPr>
          <a:xfrm>
            <a:off x="4783697" y="3116182"/>
            <a:ext cx="2705400" cy="10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very poisonous atmosphere</a:t>
            </a:r>
            <a:endParaRPr/>
          </a:p>
        </p:txBody>
      </p:sp>
      <p:sp>
        <p:nvSpPr>
          <p:cNvPr id="316" name="Google Shape;316;p39"/>
          <p:cNvSpPr txBox="1">
            <a:spLocks noGrp="1"/>
          </p:cNvSpPr>
          <p:nvPr>
            <p:ph type="subTitle" idx="4"/>
          </p:nvPr>
        </p:nvSpPr>
        <p:spPr>
          <a:xfrm>
            <a:off x="720170" y="3116182"/>
            <a:ext cx="2704800" cy="10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317" name="Google Shape;317;p39"/>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
        <p:nvSpPr>
          <p:cNvPr id="318" name="Google Shape;318;p39"/>
          <p:cNvSpPr/>
          <p:nvPr/>
        </p:nvSpPr>
        <p:spPr>
          <a:xfrm>
            <a:off x="813755" y="2015801"/>
            <a:ext cx="560994" cy="558893"/>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9"/>
          <p:cNvGrpSpPr/>
          <p:nvPr/>
        </p:nvGrpSpPr>
        <p:grpSpPr>
          <a:xfrm>
            <a:off x="4890443" y="2016477"/>
            <a:ext cx="556748" cy="557067"/>
            <a:chOff x="-18666450" y="2059825"/>
            <a:chExt cx="304850" cy="305025"/>
          </a:xfrm>
        </p:grpSpPr>
        <p:sp>
          <p:nvSpPr>
            <p:cNvPr id="320" name="Google Shape;320;p39"/>
            <p:cNvSpPr/>
            <p:nvPr/>
          </p:nvSpPr>
          <p:spPr>
            <a:xfrm>
              <a:off x="-18471100" y="2202575"/>
              <a:ext cx="18125" cy="70925"/>
            </a:xfrm>
            <a:custGeom>
              <a:avLst/>
              <a:gdLst/>
              <a:ahLst/>
              <a:cxnLst/>
              <a:rect l="l" t="t" r="r" b="b"/>
              <a:pathLst>
                <a:path w="725" h="2837" extrusionOk="0">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18666450" y="2059825"/>
              <a:ext cx="304850" cy="305025"/>
            </a:xfrm>
            <a:custGeom>
              <a:avLst/>
              <a:gdLst/>
              <a:ahLst/>
              <a:cxnLst/>
              <a:rect l="l" t="t" r="r" b="b"/>
              <a:pathLst>
                <a:path w="12194" h="12201" extrusionOk="0">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0"/>
          <p:cNvSpPr txBox="1">
            <a:spLocks noGrp="1"/>
          </p:cNvSpPr>
          <p:nvPr>
            <p:ph type="title"/>
          </p:nvPr>
        </p:nvSpPr>
        <p:spPr>
          <a:xfrm>
            <a:off x="720000" y="3687438"/>
            <a:ext cx="43602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327" name="Google Shape;327;p40"/>
          <p:cNvSpPr txBox="1">
            <a:spLocks noGrp="1"/>
          </p:cNvSpPr>
          <p:nvPr>
            <p:ph type="subTitle" idx="1"/>
          </p:nvPr>
        </p:nvSpPr>
        <p:spPr>
          <a:xfrm>
            <a:off x="720000" y="1559475"/>
            <a:ext cx="5852100" cy="152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328" name="Google Shape;328;p40"/>
          <p:cNvSpPr txBox="1"/>
          <p:nvPr/>
        </p:nvSpPr>
        <p:spPr>
          <a:xfrm>
            <a:off x="6164100" y="630000"/>
            <a:ext cx="233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dk2"/>
                </a:solidFill>
                <a:latin typeface="Lexend Deca ExtraLight"/>
                <a:ea typeface="Lexend Deca ExtraLight"/>
                <a:cs typeface="Lexend Deca ExtraLight"/>
                <a:sym typeface="Lexend Deca ExtraLight"/>
              </a:rPr>
              <a:t>AGRIBUSINESS COMPANY PROFILE</a:t>
            </a:r>
            <a:endParaRPr sz="900">
              <a:solidFill>
                <a:schemeClr val="dk2"/>
              </a:solidFill>
              <a:latin typeface="Lexend Deca ExtraLight"/>
              <a:ea typeface="Lexend Deca ExtraLight"/>
              <a:cs typeface="Lexend Deca ExtraLight"/>
              <a:sym typeface="Lexend Deca ExtraLight"/>
            </a:endParaRPr>
          </a:p>
        </p:txBody>
      </p:sp>
      <p:sp>
        <p:nvSpPr>
          <p:cNvPr id="329" name="Google Shape;329;p40"/>
          <p:cNvSpPr/>
          <p:nvPr/>
        </p:nvSpPr>
        <p:spPr>
          <a:xfrm>
            <a:off x="719998" y="629999"/>
            <a:ext cx="602516" cy="605645"/>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Agribusiness Company Profile by Slidesgo">
  <a:themeElements>
    <a:clrScheme name="Simple Light">
      <a:dk1>
        <a:srgbClr val="3A6346"/>
      </a:dk1>
      <a:lt1>
        <a:srgbClr val="93C5A1"/>
      </a:lt1>
      <a:dk2>
        <a:srgbClr val="FFFFFF"/>
      </a:dk2>
      <a:lt2>
        <a:srgbClr val="0B2707"/>
      </a:lt2>
      <a:accent1>
        <a:srgbClr val="0A4B2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1448</Words>
  <Application>Microsoft Office PowerPoint</Application>
  <PresentationFormat>如螢幕大小 (16:9)</PresentationFormat>
  <Paragraphs>270</Paragraphs>
  <Slides>32</Slides>
  <Notes>32</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32</vt:i4>
      </vt:variant>
    </vt:vector>
  </HeadingPairs>
  <TitlesOfParts>
    <vt:vector size="42" baseType="lpstr">
      <vt:lpstr>Roboto Condensed Light</vt:lpstr>
      <vt:lpstr>Lexend Deca</vt:lpstr>
      <vt:lpstr>Open Sans</vt:lpstr>
      <vt:lpstr>Barlow</vt:lpstr>
      <vt:lpstr>Playfair Display</vt:lpstr>
      <vt:lpstr>Lexend Deca ExtraLight</vt:lpstr>
      <vt:lpstr>Darker Grotesque SemiBold</vt:lpstr>
      <vt:lpstr>Arial</vt:lpstr>
      <vt:lpstr>Nunito</vt:lpstr>
      <vt:lpstr>Agribusiness Company Profile by Slidesgo</vt:lpstr>
      <vt:lpstr>Agribusiness Company Profile</vt:lpstr>
      <vt:lpstr>Contents of this template</vt:lpstr>
      <vt:lpstr>03</vt:lpstr>
      <vt:lpstr>About the company</vt:lpstr>
      <vt:lpstr>About us</vt:lpstr>
      <vt:lpstr>Our journey</vt:lpstr>
      <vt:lpstr>Our journey</vt:lpstr>
      <vt:lpstr>Our philosophy</vt:lpstr>
      <vt:lpstr>—Someone Famous</vt:lpstr>
      <vt:lpstr>Our locations</vt:lpstr>
      <vt:lpstr>Mars</vt:lpstr>
      <vt:lpstr>Best sellers</vt:lpstr>
      <vt:lpstr>Our strengths</vt:lpstr>
      <vt:lpstr>Awesome words</vt:lpstr>
      <vt:lpstr>Profile</vt:lpstr>
      <vt:lpstr>Our numbers</vt:lpstr>
      <vt:lpstr>Our growth</vt:lpstr>
      <vt:lpstr>Future projects</vt:lpstr>
      <vt:lpstr>Customer testimonials</vt:lpstr>
      <vt:lpstr>Awards</vt:lpstr>
      <vt:lpstr>Our products &amp; services </vt:lpstr>
      <vt:lpstr>Innovation in agribusiness</vt:lpstr>
      <vt:lpstr>This is a table</vt:lpstr>
      <vt:lpstr>A picture always reinforces the concept</vt:lpstr>
      <vt:lpstr>A picture is worth a thousand words</vt:lpstr>
      <vt:lpstr>150,000</vt:lpstr>
      <vt:lpstr>333,000</vt:lpstr>
      <vt:lpstr>Our team</vt:lpstr>
      <vt:lpstr>Mockup</vt:lpstr>
      <vt:lpstr>Thanks!</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Agribusiness Company Profile</dc:title>
  <cp:lastModifiedBy>威儒 黃</cp:lastModifiedBy>
  <cp:revision>1</cp:revision>
  <dcterms:modified xsi:type="dcterms:W3CDTF">2025-11-30T16:34:59Z</dcterms:modified>
</cp:coreProperties>
</file>